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2"/>
    <p:sldId id="457" r:id="rId3"/>
    <p:sldId id="459" r:id="rId4"/>
    <p:sldId id="461" r:id="rId5"/>
    <p:sldId id="269" r:id="rId6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232F5D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232F5D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232F5D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232F5D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232F5D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232F5D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232F5D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232F5D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232F5D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A90C73-5662-4197-B9E2-1138A038D5E3}" v="160" dt="2023-09-26T10:33:36.536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232F5D"/>
        </a:fontRef>
        <a:srgbClr val="232F5D"/>
      </a:tcTxStyle>
      <a:tcStyle>
        <a:tcBdr>
          <a:left>
            <a:ln w="12700" cap="flat">
              <a:solidFill>
                <a:srgbClr val="F8FCFF"/>
              </a:solidFill>
              <a:prstDash val="solid"/>
              <a:round/>
            </a:ln>
          </a:left>
          <a:right>
            <a:ln w="12700" cap="flat">
              <a:solidFill>
                <a:srgbClr val="F8FCFF"/>
              </a:solidFill>
              <a:prstDash val="solid"/>
              <a:round/>
            </a:ln>
          </a:right>
          <a:top>
            <a:ln w="12700" cap="flat">
              <a:solidFill>
                <a:srgbClr val="F8FCFF"/>
              </a:solidFill>
              <a:prstDash val="solid"/>
              <a:round/>
            </a:ln>
          </a:top>
          <a:bottom>
            <a:ln w="12700" cap="flat">
              <a:solidFill>
                <a:srgbClr val="F8FCFF"/>
              </a:solidFill>
              <a:prstDash val="solid"/>
              <a:round/>
            </a:ln>
          </a:bottom>
          <a:insideH>
            <a:ln w="12700" cap="flat">
              <a:solidFill>
                <a:srgbClr val="F8FCFF"/>
              </a:solidFill>
              <a:prstDash val="solid"/>
              <a:round/>
            </a:ln>
          </a:insideH>
          <a:insideV>
            <a:ln w="12700" cap="flat">
              <a:solidFill>
                <a:srgbClr val="F8FCFF"/>
              </a:solidFill>
              <a:prstDash val="solid"/>
              <a:round/>
            </a:ln>
          </a:insideV>
        </a:tcBdr>
        <a:fill>
          <a:solidFill>
            <a:srgbClr val="D1D8EA"/>
          </a:solidFill>
        </a:fill>
      </a:tcStyle>
    </a:wholeTbl>
    <a:band2H>
      <a:tcTxStyle/>
      <a:tcStyle>
        <a:tcBdr/>
        <a:fill>
          <a:solidFill>
            <a:srgbClr val="E9EDF5"/>
          </a:solidFill>
        </a:fill>
      </a:tcStyle>
    </a:band2H>
    <a:firstCol>
      <a:tcTxStyle b="on" i="off">
        <a:fontRef idx="major">
          <a:srgbClr val="F8FCFF"/>
        </a:fontRef>
        <a:srgbClr val="F8FCFF"/>
      </a:tcTxStyle>
      <a:tcStyle>
        <a:tcBdr>
          <a:left>
            <a:ln w="12700" cap="flat">
              <a:solidFill>
                <a:srgbClr val="F8FCFF"/>
              </a:solidFill>
              <a:prstDash val="solid"/>
              <a:round/>
            </a:ln>
          </a:left>
          <a:right>
            <a:ln w="12700" cap="flat">
              <a:solidFill>
                <a:srgbClr val="F8FCFF"/>
              </a:solidFill>
              <a:prstDash val="solid"/>
              <a:round/>
            </a:ln>
          </a:right>
          <a:top>
            <a:ln w="12700" cap="flat">
              <a:solidFill>
                <a:srgbClr val="F8FCFF"/>
              </a:solidFill>
              <a:prstDash val="solid"/>
              <a:round/>
            </a:ln>
          </a:top>
          <a:bottom>
            <a:ln w="12700" cap="flat">
              <a:solidFill>
                <a:srgbClr val="F8FCFF"/>
              </a:solidFill>
              <a:prstDash val="solid"/>
              <a:round/>
            </a:ln>
          </a:bottom>
          <a:insideH>
            <a:ln w="12700" cap="flat">
              <a:solidFill>
                <a:srgbClr val="F8FCFF"/>
              </a:solidFill>
              <a:prstDash val="solid"/>
              <a:round/>
            </a:ln>
          </a:insideH>
          <a:insideV>
            <a:ln w="12700" cap="flat">
              <a:solidFill>
                <a:srgbClr val="F8FC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8FCFF"/>
        </a:fontRef>
        <a:srgbClr val="F8FCFF"/>
      </a:tcTxStyle>
      <a:tcStyle>
        <a:tcBdr>
          <a:left>
            <a:ln w="12700" cap="flat">
              <a:solidFill>
                <a:srgbClr val="F8FCFF"/>
              </a:solidFill>
              <a:prstDash val="solid"/>
              <a:round/>
            </a:ln>
          </a:left>
          <a:right>
            <a:ln w="12700" cap="flat">
              <a:solidFill>
                <a:srgbClr val="F8FCFF"/>
              </a:solidFill>
              <a:prstDash val="solid"/>
              <a:round/>
            </a:ln>
          </a:right>
          <a:top>
            <a:ln w="38100" cap="flat">
              <a:solidFill>
                <a:srgbClr val="F8FCFF"/>
              </a:solidFill>
              <a:prstDash val="solid"/>
              <a:round/>
            </a:ln>
          </a:top>
          <a:bottom>
            <a:ln w="12700" cap="flat">
              <a:solidFill>
                <a:srgbClr val="F8FCFF"/>
              </a:solidFill>
              <a:prstDash val="solid"/>
              <a:round/>
            </a:ln>
          </a:bottom>
          <a:insideH>
            <a:ln w="12700" cap="flat">
              <a:solidFill>
                <a:srgbClr val="F8FCFF"/>
              </a:solidFill>
              <a:prstDash val="solid"/>
              <a:round/>
            </a:ln>
          </a:insideH>
          <a:insideV>
            <a:ln w="12700" cap="flat">
              <a:solidFill>
                <a:srgbClr val="F8FC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8FCFF"/>
        </a:fontRef>
        <a:srgbClr val="F8FCFF"/>
      </a:tcTxStyle>
      <a:tcStyle>
        <a:tcBdr>
          <a:left>
            <a:ln w="12700" cap="flat">
              <a:solidFill>
                <a:srgbClr val="F8FCFF"/>
              </a:solidFill>
              <a:prstDash val="solid"/>
              <a:round/>
            </a:ln>
          </a:left>
          <a:right>
            <a:ln w="12700" cap="flat">
              <a:solidFill>
                <a:srgbClr val="F8FCFF"/>
              </a:solidFill>
              <a:prstDash val="solid"/>
              <a:round/>
            </a:ln>
          </a:right>
          <a:top>
            <a:ln w="12700" cap="flat">
              <a:solidFill>
                <a:srgbClr val="F8FCFF"/>
              </a:solidFill>
              <a:prstDash val="solid"/>
              <a:round/>
            </a:ln>
          </a:top>
          <a:bottom>
            <a:ln w="38100" cap="flat">
              <a:solidFill>
                <a:srgbClr val="F8FCFF"/>
              </a:solidFill>
              <a:prstDash val="solid"/>
              <a:round/>
            </a:ln>
          </a:bottom>
          <a:insideH>
            <a:ln w="12700" cap="flat">
              <a:solidFill>
                <a:srgbClr val="F8FCFF"/>
              </a:solidFill>
              <a:prstDash val="solid"/>
              <a:round/>
            </a:ln>
          </a:insideH>
          <a:insideV>
            <a:ln w="12700" cap="flat">
              <a:solidFill>
                <a:srgbClr val="F8FC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232F5D"/>
        </a:fontRef>
        <a:srgbClr val="232F5D"/>
      </a:tcTxStyle>
      <a:tcStyle>
        <a:tcBdr>
          <a:left>
            <a:ln w="12700" cap="flat">
              <a:solidFill>
                <a:srgbClr val="F8FCFF"/>
              </a:solidFill>
              <a:prstDash val="solid"/>
              <a:round/>
            </a:ln>
          </a:left>
          <a:right>
            <a:ln w="12700" cap="flat">
              <a:solidFill>
                <a:srgbClr val="F8FCFF"/>
              </a:solidFill>
              <a:prstDash val="solid"/>
              <a:round/>
            </a:ln>
          </a:right>
          <a:top>
            <a:ln w="12700" cap="flat">
              <a:solidFill>
                <a:srgbClr val="F8FCFF"/>
              </a:solidFill>
              <a:prstDash val="solid"/>
              <a:round/>
            </a:ln>
          </a:top>
          <a:bottom>
            <a:ln w="12700" cap="flat">
              <a:solidFill>
                <a:srgbClr val="F8FCFF"/>
              </a:solidFill>
              <a:prstDash val="solid"/>
              <a:round/>
            </a:ln>
          </a:bottom>
          <a:insideH>
            <a:ln w="12700" cap="flat">
              <a:solidFill>
                <a:srgbClr val="F8FCFF"/>
              </a:solidFill>
              <a:prstDash val="solid"/>
              <a:round/>
            </a:ln>
          </a:insideH>
          <a:insideV>
            <a:ln w="12700" cap="flat">
              <a:solidFill>
                <a:srgbClr val="F8FC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8FCFF"/>
        </a:fontRef>
        <a:srgbClr val="F8FCFF"/>
      </a:tcTxStyle>
      <a:tcStyle>
        <a:tcBdr>
          <a:left>
            <a:ln w="12700" cap="flat">
              <a:solidFill>
                <a:srgbClr val="F8FCFF"/>
              </a:solidFill>
              <a:prstDash val="solid"/>
              <a:round/>
            </a:ln>
          </a:left>
          <a:right>
            <a:ln w="12700" cap="flat">
              <a:solidFill>
                <a:srgbClr val="F8FCFF"/>
              </a:solidFill>
              <a:prstDash val="solid"/>
              <a:round/>
            </a:ln>
          </a:right>
          <a:top>
            <a:ln w="12700" cap="flat">
              <a:solidFill>
                <a:srgbClr val="F8FCFF"/>
              </a:solidFill>
              <a:prstDash val="solid"/>
              <a:round/>
            </a:ln>
          </a:top>
          <a:bottom>
            <a:ln w="12700" cap="flat">
              <a:solidFill>
                <a:srgbClr val="F8FCFF"/>
              </a:solidFill>
              <a:prstDash val="solid"/>
              <a:round/>
            </a:ln>
          </a:bottom>
          <a:insideH>
            <a:ln w="12700" cap="flat">
              <a:solidFill>
                <a:srgbClr val="F8FCFF"/>
              </a:solidFill>
              <a:prstDash val="solid"/>
              <a:round/>
            </a:ln>
          </a:insideH>
          <a:insideV>
            <a:ln w="12700" cap="flat">
              <a:solidFill>
                <a:srgbClr val="F8FC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8FCFF"/>
        </a:fontRef>
        <a:srgbClr val="F8FCFF"/>
      </a:tcTxStyle>
      <a:tcStyle>
        <a:tcBdr>
          <a:left>
            <a:ln w="12700" cap="flat">
              <a:solidFill>
                <a:srgbClr val="F8FCFF"/>
              </a:solidFill>
              <a:prstDash val="solid"/>
              <a:round/>
            </a:ln>
          </a:left>
          <a:right>
            <a:ln w="12700" cap="flat">
              <a:solidFill>
                <a:srgbClr val="F8FCFF"/>
              </a:solidFill>
              <a:prstDash val="solid"/>
              <a:round/>
            </a:ln>
          </a:right>
          <a:top>
            <a:ln w="38100" cap="flat">
              <a:solidFill>
                <a:srgbClr val="F8FCFF"/>
              </a:solidFill>
              <a:prstDash val="solid"/>
              <a:round/>
            </a:ln>
          </a:top>
          <a:bottom>
            <a:ln w="12700" cap="flat">
              <a:solidFill>
                <a:srgbClr val="F8FCFF"/>
              </a:solidFill>
              <a:prstDash val="solid"/>
              <a:round/>
            </a:ln>
          </a:bottom>
          <a:insideH>
            <a:ln w="12700" cap="flat">
              <a:solidFill>
                <a:srgbClr val="F8FCFF"/>
              </a:solidFill>
              <a:prstDash val="solid"/>
              <a:round/>
            </a:ln>
          </a:insideH>
          <a:insideV>
            <a:ln w="12700" cap="flat">
              <a:solidFill>
                <a:srgbClr val="F8FC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8FCFF"/>
        </a:fontRef>
        <a:srgbClr val="F8FCFF"/>
      </a:tcTxStyle>
      <a:tcStyle>
        <a:tcBdr>
          <a:left>
            <a:ln w="12700" cap="flat">
              <a:solidFill>
                <a:srgbClr val="F8FCFF"/>
              </a:solidFill>
              <a:prstDash val="solid"/>
              <a:round/>
            </a:ln>
          </a:left>
          <a:right>
            <a:ln w="12700" cap="flat">
              <a:solidFill>
                <a:srgbClr val="F8FCFF"/>
              </a:solidFill>
              <a:prstDash val="solid"/>
              <a:round/>
            </a:ln>
          </a:right>
          <a:top>
            <a:ln w="12700" cap="flat">
              <a:solidFill>
                <a:srgbClr val="F8FCFF"/>
              </a:solidFill>
              <a:prstDash val="solid"/>
              <a:round/>
            </a:ln>
          </a:top>
          <a:bottom>
            <a:ln w="38100" cap="flat">
              <a:solidFill>
                <a:srgbClr val="F8FCFF"/>
              </a:solidFill>
              <a:prstDash val="solid"/>
              <a:round/>
            </a:ln>
          </a:bottom>
          <a:insideH>
            <a:ln w="12700" cap="flat">
              <a:solidFill>
                <a:srgbClr val="F8FCFF"/>
              </a:solidFill>
              <a:prstDash val="solid"/>
              <a:round/>
            </a:ln>
          </a:insideH>
          <a:insideV>
            <a:ln w="12700" cap="flat">
              <a:solidFill>
                <a:srgbClr val="F8FC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232F5D"/>
        </a:fontRef>
        <a:srgbClr val="232F5D"/>
      </a:tcTxStyle>
      <a:tcStyle>
        <a:tcBdr>
          <a:left>
            <a:ln w="12700" cap="flat">
              <a:solidFill>
                <a:srgbClr val="F8FCFF"/>
              </a:solidFill>
              <a:prstDash val="solid"/>
              <a:round/>
            </a:ln>
          </a:left>
          <a:right>
            <a:ln w="12700" cap="flat">
              <a:solidFill>
                <a:srgbClr val="F8FCFF"/>
              </a:solidFill>
              <a:prstDash val="solid"/>
              <a:round/>
            </a:ln>
          </a:right>
          <a:top>
            <a:ln w="12700" cap="flat">
              <a:solidFill>
                <a:srgbClr val="F8FCFF"/>
              </a:solidFill>
              <a:prstDash val="solid"/>
              <a:round/>
            </a:ln>
          </a:top>
          <a:bottom>
            <a:ln w="12700" cap="flat">
              <a:solidFill>
                <a:srgbClr val="F8FCFF"/>
              </a:solidFill>
              <a:prstDash val="solid"/>
              <a:round/>
            </a:ln>
          </a:bottom>
          <a:insideH>
            <a:ln w="12700" cap="flat">
              <a:solidFill>
                <a:srgbClr val="F8FCFF"/>
              </a:solidFill>
              <a:prstDash val="solid"/>
              <a:round/>
            </a:ln>
          </a:insideH>
          <a:insideV>
            <a:ln w="12700" cap="flat">
              <a:solidFill>
                <a:srgbClr val="F8FC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8FCFF"/>
        </a:fontRef>
        <a:srgbClr val="F8FCFF"/>
      </a:tcTxStyle>
      <a:tcStyle>
        <a:tcBdr>
          <a:left>
            <a:ln w="12700" cap="flat">
              <a:solidFill>
                <a:srgbClr val="F8FCFF"/>
              </a:solidFill>
              <a:prstDash val="solid"/>
              <a:round/>
            </a:ln>
          </a:left>
          <a:right>
            <a:ln w="12700" cap="flat">
              <a:solidFill>
                <a:srgbClr val="F8FCFF"/>
              </a:solidFill>
              <a:prstDash val="solid"/>
              <a:round/>
            </a:ln>
          </a:right>
          <a:top>
            <a:ln w="12700" cap="flat">
              <a:solidFill>
                <a:srgbClr val="F8FCFF"/>
              </a:solidFill>
              <a:prstDash val="solid"/>
              <a:round/>
            </a:ln>
          </a:top>
          <a:bottom>
            <a:ln w="12700" cap="flat">
              <a:solidFill>
                <a:srgbClr val="F8FCFF"/>
              </a:solidFill>
              <a:prstDash val="solid"/>
              <a:round/>
            </a:ln>
          </a:bottom>
          <a:insideH>
            <a:ln w="12700" cap="flat">
              <a:solidFill>
                <a:srgbClr val="F8FCFF"/>
              </a:solidFill>
              <a:prstDash val="solid"/>
              <a:round/>
            </a:ln>
          </a:insideH>
          <a:insideV>
            <a:ln w="12700" cap="flat">
              <a:solidFill>
                <a:srgbClr val="F8FC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8FCFF"/>
        </a:fontRef>
        <a:srgbClr val="F8FCFF"/>
      </a:tcTxStyle>
      <a:tcStyle>
        <a:tcBdr>
          <a:left>
            <a:ln w="12700" cap="flat">
              <a:solidFill>
                <a:srgbClr val="F8FCFF"/>
              </a:solidFill>
              <a:prstDash val="solid"/>
              <a:round/>
            </a:ln>
          </a:left>
          <a:right>
            <a:ln w="12700" cap="flat">
              <a:solidFill>
                <a:srgbClr val="F8FCFF"/>
              </a:solidFill>
              <a:prstDash val="solid"/>
              <a:round/>
            </a:ln>
          </a:right>
          <a:top>
            <a:ln w="38100" cap="flat">
              <a:solidFill>
                <a:srgbClr val="F8FCFF"/>
              </a:solidFill>
              <a:prstDash val="solid"/>
              <a:round/>
            </a:ln>
          </a:top>
          <a:bottom>
            <a:ln w="12700" cap="flat">
              <a:solidFill>
                <a:srgbClr val="F8FCFF"/>
              </a:solidFill>
              <a:prstDash val="solid"/>
              <a:round/>
            </a:ln>
          </a:bottom>
          <a:insideH>
            <a:ln w="12700" cap="flat">
              <a:solidFill>
                <a:srgbClr val="F8FCFF"/>
              </a:solidFill>
              <a:prstDash val="solid"/>
              <a:round/>
            </a:ln>
          </a:insideH>
          <a:insideV>
            <a:ln w="12700" cap="flat">
              <a:solidFill>
                <a:srgbClr val="F8FC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8FCFF"/>
        </a:fontRef>
        <a:srgbClr val="F8FCFF"/>
      </a:tcTxStyle>
      <a:tcStyle>
        <a:tcBdr>
          <a:left>
            <a:ln w="12700" cap="flat">
              <a:solidFill>
                <a:srgbClr val="F8FCFF"/>
              </a:solidFill>
              <a:prstDash val="solid"/>
              <a:round/>
            </a:ln>
          </a:left>
          <a:right>
            <a:ln w="12700" cap="flat">
              <a:solidFill>
                <a:srgbClr val="F8FCFF"/>
              </a:solidFill>
              <a:prstDash val="solid"/>
              <a:round/>
            </a:ln>
          </a:right>
          <a:top>
            <a:ln w="12700" cap="flat">
              <a:solidFill>
                <a:srgbClr val="F8FCFF"/>
              </a:solidFill>
              <a:prstDash val="solid"/>
              <a:round/>
            </a:ln>
          </a:top>
          <a:bottom>
            <a:ln w="38100" cap="flat">
              <a:solidFill>
                <a:srgbClr val="F8FCFF"/>
              </a:solidFill>
              <a:prstDash val="solid"/>
              <a:round/>
            </a:ln>
          </a:bottom>
          <a:insideH>
            <a:ln w="12700" cap="flat">
              <a:solidFill>
                <a:srgbClr val="F8FCFF"/>
              </a:solidFill>
              <a:prstDash val="solid"/>
              <a:round/>
            </a:ln>
          </a:insideH>
          <a:insideV>
            <a:ln w="12700" cap="flat">
              <a:solidFill>
                <a:srgbClr val="F8FC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232F5D"/>
        </a:fontRef>
        <a:srgbClr val="232F5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7E7E9"/>
          </a:solidFill>
        </a:fill>
      </a:tcStyle>
    </a:wholeTbl>
    <a:band2H>
      <a:tcTxStyle/>
      <a:tcStyle>
        <a:tcBdr/>
        <a:fill>
          <a:solidFill>
            <a:srgbClr val="F8FCFF"/>
          </a:solidFill>
        </a:fill>
      </a:tcStyle>
    </a:band2H>
    <a:firstCol>
      <a:tcTxStyle b="on" i="off">
        <a:fontRef idx="major">
          <a:srgbClr val="F8FCFF"/>
        </a:fontRef>
        <a:srgbClr val="F8FC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232F5D"/>
        </a:fontRef>
        <a:srgbClr val="232F5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232F5D"/>
              </a:solidFill>
              <a:prstDash val="solid"/>
              <a:round/>
            </a:ln>
          </a:top>
          <a:bottom>
            <a:ln w="25400" cap="flat">
              <a:solidFill>
                <a:srgbClr val="232F5D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8FCFF"/>
          </a:solidFill>
        </a:fill>
      </a:tcStyle>
    </a:lastRow>
    <a:firstRow>
      <a:tcTxStyle b="on" i="off">
        <a:fontRef idx="major">
          <a:srgbClr val="F8FCFF"/>
        </a:fontRef>
        <a:srgbClr val="F8FC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232F5D"/>
              </a:solidFill>
              <a:prstDash val="solid"/>
              <a:round/>
            </a:ln>
          </a:top>
          <a:bottom>
            <a:ln w="25400" cap="flat">
              <a:solidFill>
                <a:srgbClr val="232F5D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232F5D"/>
        </a:fontRef>
        <a:srgbClr val="232F5D"/>
      </a:tcTxStyle>
      <a:tcStyle>
        <a:tcBdr>
          <a:left>
            <a:ln w="12700" cap="flat">
              <a:solidFill>
                <a:srgbClr val="F8FCFF"/>
              </a:solidFill>
              <a:prstDash val="solid"/>
              <a:round/>
            </a:ln>
          </a:left>
          <a:right>
            <a:ln w="12700" cap="flat">
              <a:solidFill>
                <a:srgbClr val="F8FCFF"/>
              </a:solidFill>
              <a:prstDash val="solid"/>
              <a:round/>
            </a:ln>
          </a:right>
          <a:top>
            <a:ln w="12700" cap="flat">
              <a:solidFill>
                <a:srgbClr val="F8FCFF"/>
              </a:solidFill>
              <a:prstDash val="solid"/>
              <a:round/>
            </a:ln>
          </a:top>
          <a:bottom>
            <a:ln w="12700" cap="flat">
              <a:solidFill>
                <a:srgbClr val="F8FCFF"/>
              </a:solidFill>
              <a:prstDash val="solid"/>
              <a:round/>
            </a:ln>
          </a:bottom>
          <a:insideH>
            <a:ln w="12700" cap="flat">
              <a:solidFill>
                <a:srgbClr val="F8FCFF"/>
              </a:solidFill>
              <a:prstDash val="solid"/>
              <a:round/>
            </a:ln>
          </a:insideH>
          <a:insideV>
            <a:ln w="12700" cap="flat">
              <a:solidFill>
                <a:srgbClr val="F8FCFF"/>
              </a:solidFill>
              <a:prstDash val="solid"/>
              <a:round/>
            </a:ln>
          </a:insideV>
        </a:tcBdr>
        <a:fill>
          <a:solidFill>
            <a:srgbClr val="CBCCD1"/>
          </a:solidFill>
        </a:fill>
      </a:tcStyle>
    </a:wholeTbl>
    <a:band2H>
      <a:tcTxStyle/>
      <a:tcStyle>
        <a:tcBdr/>
        <a:fill>
          <a:solidFill>
            <a:srgbClr val="E7E7E9"/>
          </a:solidFill>
        </a:fill>
      </a:tcStyle>
    </a:band2H>
    <a:firstCol>
      <a:tcTxStyle b="on" i="off">
        <a:fontRef idx="major">
          <a:srgbClr val="F8FCFF"/>
        </a:fontRef>
        <a:srgbClr val="F8FCFF"/>
      </a:tcTxStyle>
      <a:tcStyle>
        <a:tcBdr>
          <a:left>
            <a:ln w="12700" cap="flat">
              <a:solidFill>
                <a:srgbClr val="F8FCFF"/>
              </a:solidFill>
              <a:prstDash val="solid"/>
              <a:round/>
            </a:ln>
          </a:left>
          <a:right>
            <a:ln w="12700" cap="flat">
              <a:solidFill>
                <a:srgbClr val="F8FCFF"/>
              </a:solidFill>
              <a:prstDash val="solid"/>
              <a:round/>
            </a:ln>
          </a:right>
          <a:top>
            <a:ln w="12700" cap="flat">
              <a:solidFill>
                <a:srgbClr val="F8FCFF"/>
              </a:solidFill>
              <a:prstDash val="solid"/>
              <a:round/>
            </a:ln>
          </a:top>
          <a:bottom>
            <a:ln w="12700" cap="flat">
              <a:solidFill>
                <a:srgbClr val="F8FCFF"/>
              </a:solidFill>
              <a:prstDash val="solid"/>
              <a:round/>
            </a:ln>
          </a:bottom>
          <a:insideH>
            <a:ln w="12700" cap="flat">
              <a:solidFill>
                <a:srgbClr val="F8FCFF"/>
              </a:solidFill>
              <a:prstDash val="solid"/>
              <a:round/>
            </a:ln>
          </a:insideH>
          <a:insideV>
            <a:ln w="12700" cap="flat">
              <a:solidFill>
                <a:srgbClr val="F8FCFF"/>
              </a:solidFill>
              <a:prstDash val="solid"/>
              <a:round/>
            </a:ln>
          </a:insideV>
        </a:tcBdr>
        <a:fill>
          <a:solidFill>
            <a:srgbClr val="232F5D"/>
          </a:solidFill>
        </a:fill>
      </a:tcStyle>
    </a:firstCol>
    <a:lastRow>
      <a:tcTxStyle b="on" i="off">
        <a:fontRef idx="major">
          <a:srgbClr val="F8FCFF"/>
        </a:fontRef>
        <a:srgbClr val="F8FCFF"/>
      </a:tcTxStyle>
      <a:tcStyle>
        <a:tcBdr>
          <a:left>
            <a:ln w="12700" cap="flat">
              <a:solidFill>
                <a:srgbClr val="F8FCFF"/>
              </a:solidFill>
              <a:prstDash val="solid"/>
              <a:round/>
            </a:ln>
          </a:left>
          <a:right>
            <a:ln w="12700" cap="flat">
              <a:solidFill>
                <a:srgbClr val="F8FCFF"/>
              </a:solidFill>
              <a:prstDash val="solid"/>
              <a:round/>
            </a:ln>
          </a:right>
          <a:top>
            <a:ln w="38100" cap="flat">
              <a:solidFill>
                <a:srgbClr val="F8FCFF"/>
              </a:solidFill>
              <a:prstDash val="solid"/>
              <a:round/>
            </a:ln>
          </a:top>
          <a:bottom>
            <a:ln w="12700" cap="flat">
              <a:solidFill>
                <a:srgbClr val="F8FCFF"/>
              </a:solidFill>
              <a:prstDash val="solid"/>
              <a:round/>
            </a:ln>
          </a:bottom>
          <a:insideH>
            <a:ln w="12700" cap="flat">
              <a:solidFill>
                <a:srgbClr val="F8FCFF"/>
              </a:solidFill>
              <a:prstDash val="solid"/>
              <a:round/>
            </a:ln>
          </a:insideH>
          <a:insideV>
            <a:ln w="12700" cap="flat">
              <a:solidFill>
                <a:srgbClr val="F8FCFF"/>
              </a:solidFill>
              <a:prstDash val="solid"/>
              <a:round/>
            </a:ln>
          </a:insideV>
        </a:tcBdr>
        <a:fill>
          <a:solidFill>
            <a:srgbClr val="232F5D"/>
          </a:solidFill>
        </a:fill>
      </a:tcStyle>
    </a:lastRow>
    <a:firstRow>
      <a:tcTxStyle b="on" i="off">
        <a:fontRef idx="major">
          <a:srgbClr val="F8FCFF"/>
        </a:fontRef>
        <a:srgbClr val="F8FCFF"/>
      </a:tcTxStyle>
      <a:tcStyle>
        <a:tcBdr>
          <a:left>
            <a:ln w="12700" cap="flat">
              <a:solidFill>
                <a:srgbClr val="F8FCFF"/>
              </a:solidFill>
              <a:prstDash val="solid"/>
              <a:round/>
            </a:ln>
          </a:left>
          <a:right>
            <a:ln w="12700" cap="flat">
              <a:solidFill>
                <a:srgbClr val="F8FCFF"/>
              </a:solidFill>
              <a:prstDash val="solid"/>
              <a:round/>
            </a:ln>
          </a:right>
          <a:top>
            <a:ln w="12700" cap="flat">
              <a:solidFill>
                <a:srgbClr val="F8FCFF"/>
              </a:solidFill>
              <a:prstDash val="solid"/>
              <a:round/>
            </a:ln>
          </a:top>
          <a:bottom>
            <a:ln w="38100" cap="flat">
              <a:solidFill>
                <a:srgbClr val="F8FCFF"/>
              </a:solidFill>
              <a:prstDash val="solid"/>
              <a:round/>
            </a:ln>
          </a:bottom>
          <a:insideH>
            <a:ln w="12700" cap="flat">
              <a:solidFill>
                <a:srgbClr val="F8FCFF"/>
              </a:solidFill>
              <a:prstDash val="solid"/>
              <a:round/>
            </a:ln>
          </a:insideH>
          <a:insideV>
            <a:ln w="12700" cap="flat">
              <a:solidFill>
                <a:srgbClr val="F8FCFF"/>
              </a:solidFill>
              <a:prstDash val="solid"/>
              <a:round/>
            </a:ln>
          </a:insideV>
        </a:tcBdr>
        <a:fill>
          <a:solidFill>
            <a:srgbClr val="232F5D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232F5D"/>
        </a:fontRef>
        <a:srgbClr val="232F5D"/>
      </a:tcTxStyle>
      <a:tcStyle>
        <a:tcBdr>
          <a:left>
            <a:ln w="12700" cap="flat">
              <a:solidFill>
                <a:srgbClr val="232F5D"/>
              </a:solidFill>
              <a:prstDash val="solid"/>
              <a:round/>
            </a:ln>
          </a:left>
          <a:right>
            <a:ln w="12700" cap="flat">
              <a:solidFill>
                <a:srgbClr val="232F5D"/>
              </a:solidFill>
              <a:prstDash val="solid"/>
              <a:round/>
            </a:ln>
          </a:right>
          <a:top>
            <a:ln w="12700" cap="flat">
              <a:solidFill>
                <a:srgbClr val="232F5D"/>
              </a:solidFill>
              <a:prstDash val="solid"/>
              <a:round/>
            </a:ln>
          </a:top>
          <a:bottom>
            <a:ln w="12700" cap="flat">
              <a:solidFill>
                <a:srgbClr val="232F5D"/>
              </a:solidFill>
              <a:prstDash val="solid"/>
              <a:round/>
            </a:ln>
          </a:bottom>
          <a:insideH>
            <a:ln w="12700" cap="flat">
              <a:solidFill>
                <a:srgbClr val="232F5D"/>
              </a:solidFill>
              <a:prstDash val="solid"/>
              <a:round/>
            </a:ln>
          </a:insideH>
          <a:insideV>
            <a:ln w="12700" cap="flat">
              <a:solidFill>
                <a:srgbClr val="232F5D"/>
              </a:solidFill>
              <a:prstDash val="solid"/>
              <a:round/>
            </a:ln>
          </a:insideV>
        </a:tcBdr>
        <a:fill>
          <a:solidFill>
            <a:srgbClr val="232F5D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232F5D"/>
        </a:fontRef>
        <a:srgbClr val="232F5D"/>
      </a:tcTxStyle>
      <a:tcStyle>
        <a:tcBdr>
          <a:left>
            <a:ln w="12700" cap="flat">
              <a:solidFill>
                <a:srgbClr val="232F5D"/>
              </a:solidFill>
              <a:prstDash val="solid"/>
              <a:round/>
            </a:ln>
          </a:left>
          <a:right>
            <a:ln w="12700" cap="flat">
              <a:solidFill>
                <a:srgbClr val="232F5D"/>
              </a:solidFill>
              <a:prstDash val="solid"/>
              <a:round/>
            </a:ln>
          </a:right>
          <a:top>
            <a:ln w="12700" cap="flat">
              <a:solidFill>
                <a:srgbClr val="232F5D"/>
              </a:solidFill>
              <a:prstDash val="solid"/>
              <a:round/>
            </a:ln>
          </a:top>
          <a:bottom>
            <a:ln w="12700" cap="flat">
              <a:solidFill>
                <a:srgbClr val="232F5D"/>
              </a:solidFill>
              <a:prstDash val="solid"/>
              <a:round/>
            </a:ln>
          </a:bottom>
          <a:insideH>
            <a:ln w="12700" cap="flat">
              <a:solidFill>
                <a:srgbClr val="232F5D"/>
              </a:solidFill>
              <a:prstDash val="solid"/>
              <a:round/>
            </a:ln>
          </a:insideH>
          <a:insideV>
            <a:ln w="12700" cap="flat">
              <a:solidFill>
                <a:srgbClr val="232F5D"/>
              </a:solidFill>
              <a:prstDash val="solid"/>
              <a:round/>
            </a:ln>
          </a:insideV>
        </a:tcBdr>
        <a:fill>
          <a:solidFill>
            <a:srgbClr val="232F5D">
              <a:alpha val="20000"/>
            </a:srgbClr>
          </a:solidFill>
        </a:fill>
      </a:tcStyle>
    </a:firstCol>
    <a:lastRow>
      <a:tcTxStyle b="on" i="off">
        <a:fontRef idx="major">
          <a:srgbClr val="232F5D"/>
        </a:fontRef>
        <a:srgbClr val="232F5D"/>
      </a:tcTxStyle>
      <a:tcStyle>
        <a:tcBdr>
          <a:left>
            <a:ln w="12700" cap="flat">
              <a:solidFill>
                <a:srgbClr val="232F5D"/>
              </a:solidFill>
              <a:prstDash val="solid"/>
              <a:round/>
            </a:ln>
          </a:left>
          <a:right>
            <a:ln w="12700" cap="flat">
              <a:solidFill>
                <a:srgbClr val="232F5D"/>
              </a:solidFill>
              <a:prstDash val="solid"/>
              <a:round/>
            </a:ln>
          </a:right>
          <a:top>
            <a:ln w="50800" cap="flat">
              <a:solidFill>
                <a:srgbClr val="232F5D"/>
              </a:solidFill>
              <a:prstDash val="solid"/>
              <a:round/>
            </a:ln>
          </a:top>
          <a:bottom>
            <a:ln w="12700" cap="flat">
              <a:solidFill>
                <a:srgbClr val="232F5D"/>
              </a:solidFill>
              <a:prstDash val="solid"/>
              <a:round/>
            </a:ln>
          </a:bottom>
          <a:insideH>
            <a:ln w="12700" cap="flat">
              <a:solidFill>
                <a:srgbClr val="232F5D"/>
              </a:solidFill>
              <a:prstDash val="solid"/>
              <a:round/>
            </a:ln>
          </a:insideH>
          <a:insideV>
            <a:ln w="12700" cap="flat">
              <a:solidFill>
                <a:srgbClr val="232F5D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232F5D"/>
        </a:fontRef>
        <a:srgbClr val="232F5D"/>
      </a:tcTxStyle>
      <a:tcStyle>
        <a:tcBdr>
          <a:left>
            <a:ln w="12700" cap="flat">
              <a:solidFill>
                <a:srgbClr val="232F5D"/>
              </a:solidFill>
              <a:prstDash val="solid"/>
              <a:round/>
            </a:ln>
          </a:left>
          <a:right>
            <a:ln w="12700" cap="flat">
              <a:solidFill>
                <a:srgbClr val="232F5D"/>
              </a:solidFill>
              <a:prstDash val="solid"/>
              <a:round/>
            </a:ln>
          </a:right>
          <a:top>
            <a:ln w="12700" cap="flat">
              <a:solidFill>
                <a:srgbClr val="232F5D"/>
              </a:solidFill>
              <a:prstDash val="solid"/>
              <a:round/>
            </a:ln>
          </a:top>
          <a:bottom>
            <a:ln w="25400" cap="flat">
              <a:solidFill>
                <a:srgbClr val="232F5D"/>
              </a:solidFill>
              <a:prstDash val="solid"/>
              <a:round/>
            </a:ln>
          </a:bottom>
          <a:insideH>
            <a:ln w="12700" cap="flat">
              <a:solidFill>
                <a:srgbClr val="232F5D"/>
              </a:solidFill>
              <a:prstDash val="solid"/>
              <a:round/>
            </a:ln>
          </a:insideH>
          <a:insideV>
            <a:ln w="12700" cap="flat">
              <a:solidFill>
                <a:srgbClr val="232F5D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335"/>
    <p:restoredTop sz="71580" autoAdjust="0"/>
  </p:normalViewPr>
  <p:slideViewPr>
    <p:cSldViewPr snapToGrid="0">
      <p:cViewPr varScale="1">
        <p:scale>
          <a:sx n="59" d="100"/>
          <a:sy n="59" d="100"/>
        </p:scale>
        <p:origin x="128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ie Begg" userId="9f8417ecf2f2db31" providerId="LiveId" clId="{D7A90C73-5662-4197-B9E2-1138A038D5E3}"/>
    <pc:docChg chg="custSel addSld delSld modSld">
      <pc:chgData name="Katie Begg" userId="9f8417ecf2f2db31" providerId="LiveId" clId="{D7A90C73-5662-4197-B9E2-1138A038D5E3}" dt="2023-09-26T10:40:43.095" v="2664" actId="20577"/>
      <pc:docMkLst>
        <pc:docMk/>
      </pc:docMkLst>
      <pc:sldChg chg="modSp mod">
        <pc:chgData name="Katie Begg" userId="9f8417ecf2f2db31" providerId="LiveId" clId="{D7A90C73-5662-4197-B9E2-1138A038D5E3}" dt="2023-09-18T09:05:00.452" v="22" actId="20577"/>
        <pc:sldMkLst>
          <pc:docMk/>
          <pc:sldMk cId="0" sldId="256"/>
        </pc:sldMkLst>
        <pc:spChg chg="mod">
          <ac:chgData name="Katie Begg" userId="9f8417ecf2f2db31" providerId="LiveId" clId="{D7A90C73-5662-4197-B9E2-1138A038D5E3}" dt="2023-09-18T09:05:00.452" v="22" actId="20577"/>
          <ac:spMkLst>
            <pc:docMk/>
            <pc:sldMk cId="0" sldId="256"/>
            <ac:spMk id="79" creationId="{00000000-0000-0000-0000-000000000000}"/>
          </ac:spMkLst>
        </pc:spChg>
      </pc:sldChg>
      <pc:sldChg chg="modSp modNotesTx">
        <pc:chgData name="Katie Begg" userId="9f8417ecf2f2db31" providerId="LiveId" clId="{D7A90C73-5662-4197-B9E2-1138A038D5E3}" dt="2023-09-26T10:40:43.095" v="2664" actId="20577"/>
        <pc:sldMkLst>
          <pc:docMk/>
          <pc:sldMk cId="127682979" sldId="269"/>
        </pc:sldMkLst>
        <pc:graphicFrameChg chg="mod">
          <ac:chgData name="Katie Begg" userId="9f8417ecf2f2db31" providerId="LiveId" clId="{D7A90C73-5662-4197-B9E2-1138A038D5E3}" dt="2023-09-18T09:13:54.389" v="1306" actId="20577"/>
          <ac:graphicFrameMkLst>
            <pc:docMk/>
            <pc:sldMk cId="127682979" sldId="269"/>
            <ac:graphicFrameMk id="14" creationId="{292B27F9-2B82-D928-C766-FB5CF4776857}"/>
          </ac:graphicFrameMkLst>
        </pc:graphicFrameChg>
      </pc:sldChg>
      <pc:sldChg chg="addSp delSp modSp mod modNotesTx">
        <pc:chgData name="Katie Begg" userId="9f8417ecf2f2db31" providerId="LiveId" clId="{D7A90C73-5662-4197-B9E2-1138A038D5E3}" dt="2023-09-26T10:30:34.601" v="2626" actId="1076"/>
        <pc:sldMkLst>
          <pc:docMk/>
          <pc:sldMk cId="763580043" sldId="457"/>
        </pc:sldMkLst>
        <pc:spChg chg="mod">
          <ac:chgData name="Katie Begg" userId="9f8417ecf2f2db31" providerId="LiveId" clId="{D7A90C73-5662-4197-B9E2-1138A038D5E3}" dt="2023-09-26T10:03:35.672" v="2592" actId="20577"/>
          <ac:spMkLst>
            <pc:docMk/>
            <pc:sldMk cId="763580043" sldId="457"/>
            <ac:spMk id="15" creationId="{36AE839F-55D1-728E-A619-663E26BCD805}"/>
          </ac:spMkLst>
        </pc:spChg>
        <pc:picChg chg="add mod">
          <ac:chgData name="Katie Begg" userId="9f8417ecf2f2db31" providerId="LiveId" clId="{D7A90C73-5662-4197-B9E2-1138A038D5E3}" dt="2023-09-26T10:24:47.569" v="2610" actId="1076"/>
          <ac:picMkLst>
            <pc:docMk/>
            <pc:sldMk cId="763580043" sldId="457"/>
            <ac:picMk id="3" creationId="{E0BB8402-A350-F93D-AEB3-13AD560B59FF}"/>
          </ac:picMkLst>
        </pc:picChg>
        <pc:picChg chg="del">
          <ac:chgData name="Katie Begg" userId="9f8417ecf2f2db31" providerId="LiveId" clId="{D7A90C73-5662-4197-B9E2-1138A038D5E3}" dt="2023-09-18T09:07:43.976" v="469" actId="478"/>
          <ac:picMkLst>
            <pc:docMk/>
            <pc:sldMk cId="763580043" sldId="457"/>
            <ac:picMk id="4" creationId="{402C6A12-02E4-AED0-B139-6AC24090CFF8}"/>
          </ac:picMkLst>
        </pc:picChg>
        <pc:picChg chg="add mod">
          <ac:chgData name="Katie Begg" userId="9f8417ecf2f2db31" providerId="LiveId" clId="{D7A90C73-5662-4197-B9E2-1138A038D5E3}" dt="2023-09-26T10:30:34.601" v="2626" actId="1076"/>
          <ac:picMkLst>
            <pc:docMk/>
            <pc:sldMk cId="763580043" sldId="457"/>
            <ac:picMk id="5" creationId="{44CD4E1A-3476-4D16-F18C-83675B4190D6}"/>
          </ac:picMkLst>
        </pc:picChg>
        <pc:picChg chg="del">
          <ac:chgData name="Katie Begg" userId="9f8417ecf2f2db31" providerId="LiveId" clId="{D7A90C73-5662-4197-B9E2-1138A038D5E3}" dt="2023-09-18T09:07:45.341" v="470" actId="478"/>
          <ac:picMkLst>
            <pc:docMk/>
            <pc:sldMk cId="763580043" sldId="457"/>
            <ac:picMk id="6" creationId="{072CC98C-B331-D21E-6FCC-6F974B1F308E}"/>
          </ac:picMkLst>
        </pc:picChg>
        <pc:picChg chg="add mod">
          <ac:chgData name="Katie Begg" userId="9f8417ecf2f2db31" providerId="LiveId" clId="{D7A90C73-5662-4197-B9E2-1138A038D5E3}" dt="2023-09-26T10:30:19.891" v="2624" actId="1076"/>
          <ac:picMkLst>
            <pc:docMk/>
            <pc:sldMk cId="763580043" sldId="457"/>
            <ac:picMk id="9" creationId="{1C673FDA-666D-4F6B-CAC2-70697274D3FF}"/>
          </ac:picMkLst>
        </pc:picChg>
        <pc:picChg chg="del">
          <ac:chgData name="Katie Begg" userId="9f8417ecf2f2db31" providerId="LiveId" clId="{D7A90C73-5662-4197-B9E2-1138A038D5E3}" dt="2023-09-18T09:07:34.179" v="466" actId="478"/>
          <ac:picMkLst>
            <pc:docMk/>
            <pc:sldMk cId="763580043" sldId="457"/>
            <ac:picMk id="10" creationId="{36053059-B45D-7427-3D12-A22A2D5D4FC6}"/>
          </ac:picMkLst>
        </pc:picChg>
        <pc:picChg chg="add mod">
          <ac:chgData name="Katie Begg" userId="9f8417ecf2f2db31" providerId="LiveId" clId="{D7A90C73-5662-4197-B9E2-1138A038D5E3}" dt="2023-09-26T10:26:04.146" v="2615" actId="1076"/>
          <ac:picMkLst>
            <pc:docMk/>
            <pc:sldMk cId="763580043" sldId="457"/>
            <ac:picMk id="11" creationId="{5A49DBBB-CFD9-F31C-40DE-52D6FF20A72B}"/>
          </ac:picMkLst>
        </pc:picChg>
        <pc:picChg chg="add mod">
          <ac:chgData name="Katie Begg" userId="9f8417ecf2f2db31" providerId="LiveId" clId="{D7A90C73-5662-4197-B9E2-1138A038D5E3}" dt="2023-09-26T10:28:09.999" v="2618" actId="1076"/>
          <ac:picMkLst>
            <pc:docMk/>
            <pc:sldMk cId="763580043" sldId="457"/>
            <ac:picMk id="13" creationId="{471A5535-45B1-8BE1-C635-DEFB851B3734}"/>
          </ac:picMkLst>
        </pc:picChg>
        <pc:picChg chg="del">
          <ac:chgData name="Katie Begg" userId="9f8417ecf2f2db31" providerId="LiveId" clId="{D7A90C73-5662-4197-B9E2-1138A038D5E3}" dt="2023-09-18T09:07:39.898" v="467" actId="478"/>
          <ac:picMkLst>
            <pc:docMk/>
            <pc:sldMk cId="763580043" sldId="457"/>
            <ac:picMk id="14" creationId="{E254355F-B8A3-250C-95EA-F64B0426C7B6}"/>
          </ac:picMkLst>
        </pc:picChg>
        <pc:picChg chg="add mod">
          <ac:chgData name="Katie Begg" userId="9f8417ecf2f2db31" providerId="LiveId" clId="{D7A90C73-5662-4197-B9E2-1138A038D5E3}" dt="2023-09-26T10:30:22.504" v="2625" actId="1076"/>
          <ac:picMkLst>
            <pc:docMk/>
            <pc:sldMk cId="763580043" sldId="457"/>
            <ac:picMk id="16" creationId="{0384D9A8-F18E-00F9-B162-30FCA8854BA7}"/>
          </ac:picMkLst>
        </pc:picChg>
        <pc:picChg chg="del">
          <ac:chgData name="Katie Begg" userId="9f8417ecf2f2db31" providerId="LiveId" clId="{D7A90C73-5662-4197-B9E2-1138A038D5E3}" dt="2023-09-18T09:07:42.402" v="468" actId="478"/>
          <ac:picMkLst>
            <pc:docMk/>
            <pc:sldMk cId="763580043" sldId="457"/>
            <ac:picMk id="17" creationId="{4249BBAD-FD67-8536-7AE6-D2B86420B9FE}"/>
          </ac:picMkLst>
        </pc:picChg>
      </pc:sldChg>
      <pc:sldChg chg="addSp delSp modSp mod">
        <pc:chgData name="Katie Begg" userId="9f8417ecf2f2db31" providerId="LiveId" clId="{D7A90C73-5662-4197-B9E2-1138A038D5E3}" dt="2023-09-26T10:32:57.962" v="2636" actId="1076"/>
        <pc:sldMkLst>
          <pc:docMk/>
          <pc:sldMk cId="2258896713" sldId="459"/>
        </pc:sldMkLst>
        <pc:spChg chg="mod">
          <ac:chgData name="Katie Begg" userId="9f8417ecf2f2db31" providerId="LiveId" clId="{D7A90C73-5662-4197-B9E2-1138A038D5E3}" dt="2023-09-26T10:32:24.788" v="2631" actId="14100"/>
          <ac:spMkLst>
            <pc:docMk/>
            <pc:sldMk cId="2258896713" sldId="459"/>
            <ac:spMk id="3" creationId="{ACDDA0B7-A3EF-FE2F-14DB-F817E46F1683}"/>
          </ac:spMkLst>
        </pc:spChg>
        <pc:spChg chg="mod">
          <ac:chgData name="Katie Begg" userId="9f8417ecf2f2db31" providerId="LiveId" clId="{D7A90C73-5662-4197-B9E2-1138A038D5E3}" dt="2023-09-18T09:15:08.303" v="1484" actId="20577"/>
          <ac:spMkLst>
            <pc:docMk/>
            <pc:sldMk cId="2258896713" sldId="459"/>
            <ac:spMk id="7" creationId="{48CE72D6-D42E-4F36-A1EB-ACA4BE616B0A}"/>
          </ac:spMkLst>
        </pc:spChg>
        <pc:picChg chg="add mod">
          <ac:chgData name="Katie Begg" userId="9f8417ecf2f2db31" providerId="LiveId" clId="{D7A90C73-5662-4197-B9E2-1138A038D5E3}" dt="2023-09-26T10:32:57.962" v="2636" actId="1076"/>
          <ac:picMkLst>
            <pc:docMk/>
            <pc:sldMk cId="2258896713" sldId="459"/>
            <ac:picMk id="4" creationId="{DEAB5CF8-D935-C1A1-E5E5-455CD88B6880}"/>
          </ac:picMkLst>
        </pc:picChg>
        <pc:picChg chg="del">
          <ac:chgData name="Katie Begg" userId="9f8417ecf2f2db31" providerId="LiveId" clId="{D7A90C73-5662-4197-B9E2-1138A038D5E3}" dt="2023-09-18T09:07:18.534" v="464" actId="478"/>
          <ac:picMkLst>
            <pc:docMk/>
            <pc:sldMk cId="2258896713" sldId="459"/>
            <ac:picMk id="5" creationId="{2223060A-B003-4BFA-0823-996EE93F0D81}"/>
          </ac:picMkLst>
        </pc:picChg>
        <pc:picChg chg="add mod">
          <ac:chgData name="Katie Begg" userId="9f8417ecf2f2db31" providerId="LiveId" clId="{D7A90C73-5662-4197-B9E2-1138A038D5E3}" dt="2023-09-26T10:32:49.760" v="2635" actId="1076"/>
          <ac:picMkLst>
            <pc:docMk/>
            <pc:sldMk cId="2258896713" sldId="459"/>
            <ac:picMk id="6" creationId="{81DA1FEE-D135-67C2-7E58-1240C313C35A}"/>
          </ac:picMkLst>
        </pc:picChg>
        <pc:picChg chg="del">
          <ac:chgData name="Katie Begg" userId="9f8417ecf2f2db31" providerId="LiveId" clId="{D7A90C73-5662-4197-B9E2-1138A038D5E3}" dt="2023-09-18T09:07:20.098" v="465" actId="478"/>
          <ac:picMkLst>
            <pc:docMk/>
            <pc:sldMk cId="2258896713" sldId="459"/>
            <ac:picMk id="9" creationId="{8E57A53C-79A4-5D9D-ADD5-DB486EB1F4BF}"/>
          </ac:picMkLst>
        </pc:picChg>
        <pc:picChg chg="del mod">
          <ac:chgData name="Katie Begg" userId="9f8417ecf2f2db31" providerId="LiveId" clId="{D7A90C73-5662-4197-B9E2-1138A038D5E3}" dt="2023-09-18T09:23:58.022" v="2541" actId="478"/>
          <ac:picMkLst>
            <pc:docMk/>
            <pc:sldMk cId="2258896713" sldId="459"/>
            <ac:picMk id="19" creationId="{401B7A6F-244B-0B2D-65C4-51F7BE6BA306}"/>
          </ac:picMkLst>
        </pc:picChg>
        <pc:picChg chg="del mod">
          <ac:chgData name="Katie Begg" userId="9f8417ecf2f2db31" providerId="LiveId" clId="{D7A90C73-5662-4197-B9E2-1138A038D5E3}" dt="2023-09-18T09:23:59.405" v="2542" actId="478"/>
          <ac:picMkLst>
            <pc:docMk/>
            <pc:sldMk cId="2258896713" sldId="459"/>
            <ac:picMk id="21" creationId="{1A9F1F74-1FB9-0E27-9DB6-0A80D5814497}"/>
          </ac:picMkLst>
        </pc:picChg>
        <pc:picChg chg="del">
          <ac:chgData name="Katie Begg" userId="9f8417ecf2f2db31" providerId="LiveId" clId="{D7A90C73-5662-4197-B9E2-1138A038D5E3}" dt="2023-09-18T09:12:12.765" v="1148" actId="478"/>
          <ac:picMkLst>
            <pc:docMk/>
            <pc:sldMk cId="2258896713" sldId="459"/>
            <ac:picMk id="25" creationId="{BAAA3077-4613-5FB7-8D04-B78B984D2859}"/>
          </ac:picMkLst>
        </pc:picChg>
        <pc:picChg chg="del mod">
          <ac:chgData name="Katie Begg" userId="9f8417ecf2f2db31" providerId="LiveId" clId="{D7A90C73-5662-4197-B9E2-1138A038D5E3}" dt="2023-09-18T09:24:03.569" v="2543" actId="478"/>
          <ac:picMkLst>
            <pc:docMk/>
            <pc:sldMk cId="2258896713" sldId="459"/>
            <ac:picMk id="27" creationId="{0EE45FDE-BC65-0A85-75F5-44FB37DC3664}"/>
          </ac:picMkLst>
        </pc:picChg>
      </pc:sldChg>
      <pc:sldChg chg="new del">
        <pc:chgData name="Katie Begg" userId="9f8417ecf2f2db31" providerId="LiveId" clId="{D7A90C73-5662-4197-B9E2-1138A038D5E3}" dt="2023-09-18T09:14:10.712" v="1308" actId="2696"/>
        <pc:sldMkLst>
          <pc:docMk/>
          <pc:sldMk cId="1499895006" sldId="460"/>
        </pc:sldMkLst>
      </pc:sldChg>
      <pc:sldChg chg="addSp modSp add mod">
        <pc:chgData name="Katie Begg" userId="9f8417ecf2f2db31" providerId="LiveId" clId="{D7A90C73-5662-4197-B9E2-1138A038D5E3}" dt="2023-09-26T10:40:33.892" v="2663" actId="14100"/>
        <pc:sldMkLst>
          <pc:docMk/>
          <pc:sldMk cId="286448212" sldId="461"/>
        </pc:sldMkLst>
        <pc:spChg chg="mod">
          <ac:chgData name="Katie Begg" userId="9f8417ecf2f2db31" providerId="LiveId" clId="{D7A90C73-5662-4197-B9E2-1138A038D5E3}" dt="2023-09-26T10:39:30.383" v="2652" actId="14100"/>
          <ac:spMkLst>
            <pc:docMk/>
            <pc:sldMk cId="286448212" sldId="461"/>
            <ac:spMk id="3" creationId="{ACDDA0B7-A3EF-FE2F-14DB-F817E46F1683}"/>
          </ac:spMkLst>
        </pc:spChg>
        <pc:picChg chg="add mod">
          <ac:chgData name="Katie Begg" userId="9f8417ecf2f2db31" providerId="LiveId" clId="{D7A90C73-5662-4197-B9E2-1138A038D5E3}" dt="2023-09-26T10:39:57.786" v="2659" actId="1076"/>
          <ac:picMkLst>
            <pc:docMk/>
            <pc:sldMk cId="286448212" sldId="461"/>
            <ac:picMk id="4" creationId="{56D06F38-8DB1-2A7C-CE64-1F97253B3EB8}"/>
          </ac:picMkLst>
        </pc:picChg>
        <pc:picChg chg="add mod">
          <ac:chgData name="Katie Begg" userId="9f8417ecf2f2db31" providerId="LiveId" clId="{D7A90C73-5662-4197-B9E2-1138A038D5E3}" dt="2023-09-26T10:39:34.962" v="2654" actId="1076"/>
          <ac:picMkLst>
            <pc:docMk/>
            <pc:sldMk cId="286448212" sldId="461"/>
            <ac:picMk id="6" creationId="{3ED16344-400D-290E-C97B-A0917063CAC2}"/>
          </ac:picMkLst>
        </pc:picChg>
        <pc:picChg chg="add mod">
          <ac:chgData name="Katie Begg" userId="9f8417ecf2f2db31" providerId="LiveId" clId="{D7A90C73-5662-4197-B9E2-1138A038D5E3}" dt="2023-09-26T10:40:33.892" v="2663" actId="14100"/>
          <ac:picMkLst>
            <pc:docMk/>
            <pc:sldMk cId="286448212" sldId="461"/>
            <ac:picMk id="10" creationId="{75FE8EEB-C657-AAC5-7C4B-3771B34275ED}"/>
          </ac:picMkLst>
        </pc:picChg>
        <pc:picChg chg="mod">
          <ac:chgData name="Katie Begg" userId="9f8417ecf2f2db31" providerId="LiveId" clId="{D7A90C73-5662-4197-B9E2-1138A038D5E3}" dt="2023-09-26T10:40:00.515" v="2660" actId="1076"/>
          <ac:picMkLst>
            <pc:docMk/>
            <pc:sldMk cId="286448212" sldId="461"/>
            <ac:picMk id="19" creationId="{401B7A6F-244B-0B2D-65C4-51F7BE6BA306}"/>
          </ac:picMkLst>
        </pc:picChg>
        <pc:picChg chg="mod">
          <ac:chgData name="Katie Begg" userId="9f8417ecf2f2db31" providerId="LiveId" clId="{D7A90C73-5662-4197-B9E2-1138A038D5E3}" dt="2023-09-26T10:39:38.745" v="2656" actId="1076"/>
          <ac:picMkLst>
            <pc:docMk/>
            <pc:sldMk cId="286448212" sldId="461"/>
            <ac:picMk id="21" creationId="{1A9F1F74-1FB9-0E27-9DB6-0A80D5814497}"/>
          </ac:picMkLst>
        </pc:picChg>
        <pc:picChg chg="mod">
          <ac:chgData name="Katie Begg" userId="9f8417ecf2f2db31" providerId="LiveId" clId="{D7A90C73-5662-4197-B9E2-1138A038D5E3}" dt="2023-09-26T10:39:36.586" v="2655" actId="1076"/>
          <ac:picMkLst>
            <pc:docMk/>
            <pc:sldMk cId="286448212" sldId="461"/>
            <ac:picMk id="27" creationId="{0EE45FDE-BC65-0A85-75F5-44FB37DC3664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F6B948-F3BB-46B5-8338-0CF85B80F973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144CC48-7DF2-4540-87CC-9CAB7E9E6236}">
      <dgm:prSet phldrT="[Text]" custT="1"/>
      <dgm:spPr>
        <a:solidFill>
          <a:srgbClr val="0070C0"/>
        </a:solidFill>
      </dgm:spPr>
      <dgm:t>
        <a:bodyPr/>
        <a:lstStyle/>
        <a:p>
          <a:r>
            <a:rPr lang="en-GB" sz="2000" b="0" dirty="0">
              <a:latin typeface="+mj-lt"/>
            </a:rPr>
            <a:t>UKWF membership </a:t>
          </a:r>
        </a:p>
      </dgm:t>
    </dgm:pt>
    <dgm:pt modelId="{0ECC48EE-C9A3-4C6E-AD09-8A52B6248439}" type="parTrans" cxnId="{902C35EF-738F-44AD-83CE-01BDA3A93621}">
      <dgm:prSet/>
      <dgm:spPr/>
      <dgm:t>
        <a:bodyPr/>
        <a:lstStyle/>
        <a:p>
          <a:endParaRPr lang="en-GB" sz="1400" b="0">
            <a:latin typeface="+mj-lt"/>
          </a:endParaRPr>
        </a:p>
      </dgm:t>
    </dgm:pt>
    <dgm:pt modelId="{D25122AF-41B2-4A28-89D3-39908F30C8A9}" type="sibTrans" cxnId="{902C35EF-738F-44AD-83CE-01BDA3A93621}">
      <dgm:prSet/>
      <dgm:spPr/>
      <dgm:t>
        <a:bodyPr/>
        <a:lstStyle/>
        <a:p>
          <a:endParaRPr lang="en-GB" sz="1400" b="0">
            <a:latin typeface="+mj-lt"/>
          </a:endParaRPr>
        </a:p>
      </dgm:t>
    </dgm:pt>
    <dgm:pt modelId="{BA4AAB67-80C2-4508-B73C-BB10B2BE4B1D}">
      <dgm:prSet phldrT="[Text]" custT="1"/>
      <dgm:spPr/>
      <dgm:t>
        <a:bodyPr/>
        <a:lstStyle/>
        <a:p>
          <a:r>
            <a:rPr lang="en-GB" sz="1400" b="0" dirty="0">
              <a:latin typeface="+mj-lt"/>
            </a:rPr>
            <a:t>Promote the UKWF and its work through social media to attract new members  </a:t>
          </a:r>
        </a:p>
      </dgm:t>
    </dgm:pt>
    <dgm:pt modelId="{397DE335-BD05-4AE7-BA06-E10586A1C5CF}" type="parTrans" cxnId="{21CC1E3B-0077-4C0A-90DB-AD0D8F865A3E}">
      <dgm:prSet/>
      <dgm:spPr/>
      <dgm:t>
        <a:bodyPr/>
        <a:lstStyle/>
        <a:p>
          <a:endParaRPr lang="en-GB" sz="1400" b="0">
            <a:latin typeface="+mj-lt"/>
          </a:endParaRPr>
        </a:p>
      </dgm:t>
    </dgm:pt>
    <dgm:pt modelId="{CD6E4F73-7BD1-4E5F-A596-F52884D6F5DA}" type="sibTrans" cxnId="{21CC1E3B-0077-4C0A-90DB-AD0D8F865A3E}">
      <dgm:prSet/>
      <dgm:spPr/>
      <dgm:t>
        <a:bodyPr/>
        <a:lstStyle/>
        <a:p>
          <a:endParaRPr lang="en-GB" sz="1400" b="0">
            <a:latin typeface="+mj-lt"/>
          </a:endParaRPr>
        </a:p>
      </dgm:t>
    </dgm:pt>
    <dgm:pt modelId="{B749C9A2-40ED-4D54-9FD5-CB8417828EA6}">
      <dgm:prSet phldrT="[Text]" custT="1"/>
      <dgm:spPr/>
      <dgm:t>
        <a:bodyPr/>
        <a:lstStyle/>
        <a:p>
          <a:r>
            <a:rPr lang="en-GB" sz="1400" b="0" dirty="0">
              <a:latin typeface="+mj-lt"/>
            </a:rPr>
            <a:t>Promote new and existing benefits for members </a:t>
          </a:r>
        </a:p>
      </dgm:t>
    </dgm:pt>
    <dgm:pt modelId="{F528E582-1BBF-4DBA-B328-719123B8EE0E}" type="parTrans" cxnId="{1495050A-4B8F-4184-A9AD-AC696F727A97}">
      <dgm:prSet/>
      <dgm:spPr/>
      <dgm:t>
        <a:bodyPr/>
        <a:lstStyle/>
        <a:p>
          <a:endParaRPr lang="en-GB" sz="1400" b="0">
            <a:latin typeface="+mj-lt"/>
          </a:endParaRPr>
        </a:p>
      </dgm:t>
    </dgm:pt>
    <dgm:pt modelId="{E85BBF2B-41FF-4FAA-8EF8-973150DD13F7}" type="sibTrans" cxnId="{1495050A-4B8F-4184-A9AD-AC696F727A97}">
      <dgm:prSet/>
      <dgm:spPr/>
      <dgm:t>
        <a:bodyPr/>
        <a:lstStyle/>
        <a:p>
          <a:endParaRPr lang="en-GB" sz="1400" b="0">
            <a:latin typeface="+mj-lt"/>
          </a:endParaRPr>
        </a:p>
      </dgm:t>
    </dgm:pt>
    <dgm:pt modelId="{7BF12F31-44E7-472C-BDC2-E97AC5ECBF9C}">
      <dgm:prSet phldrT="[Text]" custT="1"/>
      <dgm:spPr>
        <a:solidFill>
          <a:srgbClr val="0070C0"/>
        </a:solidFill>
      </dgm:spPr>
      <dgm:t>
        <a:bodyPr/>
        <a:lstStyle/>
        <a:p>
          <a:r>
            <a:rPr lang="en-GB" sz="2000" b="0" dirty="0">
              <a:latin typeface="+mj-lt"/>
            </a:rPr>
            <a:t>Trading Standards</a:t>
          </a:r>
        </a:p>
      </dgm:t>
    </dgm:pt>
    <dgm:pt modelId="{98DD42DF-9D95-4A2C-A047-959BBE83DA16}" type="parTrans" cxnId="{B8D14D14-03E4-4486-B9EA-5713B1E07096}">
      <dgm:prSet/>
      <dgm:spPr/>
      <dgm:t>
        <a:bodyPr/>
        <a:lstStyle/>
        <a:p>
          <a:endParaRPr lang="en-GB" sz="1400" b="0">
            <a:latin typeface="+mj-lt"/>
          </a:endParaRPr>
        </a:p>
      </dgm:t>
    </dgm:pt>
    <dgm:pt modelId="{8571AFE3-682A-4294-ADCA-9003F335A6A4}" type="sibTrans" cxnId="{B8D14D14-03E4-4486-B9EA-5713B1E07096}">
      <dgm:prSet/>
      <dgm:spPr/>
      <dgm:t>
        <a:bodyPr/>
        <a:lstStyle/>
        <a:p>
          <a:endParaRPr lang="en-GB" sz="1400" b="0">
            <a:latin typeface="+mj-lt"/>
          </a:endParaRPr>
        </a:p>
      </dgm:t>
    </dgm:pt>
    <dgm:pt modelId="{6AB40791-5DCF-4A53-B1A9-536D388EB286}">
      <dgm:prSet phldrT="[Text]" custT="1"/>
      <dgm:spPr/>
      <dgm:t>
        <a:bodyPr/>
        <a:lstStyle/>
        <a:p>
          <a:r>
            <a:rPr lang="en-GB" sz="1400" b="0" dirty="0">
              <a:latin typeface="+mj-lt"/>
            </a:rPr>
            <a:t>Work in partnership to promote and deliver the UKWF trading standards training offer</a:t>
          </a:r>
        </a:p>
      </dgm:t>
    </dgm:pt>
    <dgm:pt modelId="{12C9336C-A3F7-4C2B-8D63-43C6E254F576}" type="parTrans" cxnId="{56FB19F3-5DD6-4801-9579-D0238917D688}">
      <dgm:prSet/>
      <dgm:spPr/>
      <dgm:t>
        <a:bodyPr/>
        <a:lstStyle/>
        <a:p>
          <a:endParaRPr lang="en-GB" sz="1400" b="0">
            <a:latin typeface="+mj-lt"/>
          </a:endParaRPr>
        </a:p>
      </dgm:t>
    </dgm:pt>
    <dgm:pt modelId="{9A61A468-9A18-4D2C-AD98-CB42A53C0E7C}" type="sibTrans" cxnId="{56FB19F3-5DD6-4801-9579-D0238917D688}">
      <dgm:prSet/>
      <dgm:spPr/>
      <dgm:t>
        <a:bodyPr/>
        <a:lstStyle/>
        <a:p>
          <a:endParaRPr lang="en-GB" sz="1400" b="0">
            <a:latin typeface="+mj-lt"/>
          </a:endParaRPr>
        </a:p>
      </dgm:t>
    </dgm:pt>
    <dgm:pt modelId="{F5848AF6-2D15-4CCC-8714-988BB183C4E8}">
      <dgm:prSet phldrT="[Text]" custT="1"/>
      <dgm:spPr>
        <a:solidFill>
          <a:srgbClr val="0070C0"/>
        </a:solidFill>
      </dgm:spPr>
      <dgm:t>
        <a:bodyPr/>
        <a:lstStyle/>
        <a:p>
          <a:r>
            <a:rPr lang="en-GB" sz="2000" b="0" dirty="0">
              <a:latin typeface="+mj-lt"/>
            </a:rPr>
            <a:t>Support UKWF projects </a:t>
          </a:r>
        </a:p>
      </dgm:t>
    </dgm:pt>
    <dgm:pt modelId="{FB006A50-89A8-4717-9CCD-B5981FBD2EE5}" type="parTrans" cxnId="{E116F58D-C161-4FF5-A5D0-B46FC9ACF7AE}">
      <dgm:prSet/>
      <dgm:spPr/>
      <dgm:t>
        <a:bodyPr/>
        <a:lstStyle/>
        <a:p>
          <a:endParaRPr lang="en-GB" sz="1400" b="0">
            <a:latin typeface="+mj-lt"/>
          </a:endParaRPr>
        </a:p>
      </dgm:t>
    </dgm:pt>
    <dgm:pt modelId="{EA7B5997-4FAF-4379-BCF8-B161B166968F}" type="sibTrans" cxnId="{E116F58D-C161-4FF5-A5D0-B46FC9ACF7AE}">
      <dgm:prSet/>
      <dgm:spPr/>
      <dgm:t>
        <a:bodyPr/>
        <a:lstStyle/>
        <a:p>
          <a:endParaRPr lang="en-GB" sz="1400" b="0">
            <a:latin typeface="+mj-lt"/>
          </a:endParaRPr>
        </a:p>
      </dgm:t>
    </dgm:pt>
    <dgm:pt modelId="{EDBD90AA-AA3E-433D-9FCF-9869AF8172DF}">
      <dgm:prSet phldrT="[Text]" custT="1"/>
      <dgm:spPr>
        <a:solidFill>
          <a:srgbClr val="0070C0"/>
        </a:solidFill>
      </dgm:spPr>
      <dgm:t>
        <a:bodyPr/>
        <a:lstStyle/>
        <a:p>
          <a:r>
            <a:rPr lang="en-GB" sz="2000" b="0" dirty="0">
              <a:latin typeface="+mj-lt"/>
            </a:rPr>
            <a:t>Relationship with Government </a:t>
          </a:r>
        </a:p>
      </dgm:t>
    </dgm:pt>
    <dgm:pt modelId="{ED866341-DF1A-4201-ACBE-9E9DFBB9E668}" type="parTrans" cxnId="{9E330DFD-B138-41DE-B80D-EF70353F8EAC}">
      <dgm:prSet/>
      <dgm:spPr/>
      <dgm:t>
        <a:bodyPr/>
        <a:lstStyle/>
        <a:p>
          <a:endParaRPr lang="en-GB" sz="1400" b="0">
            <a:latin typeface="+mj-lt"/>
          </a:endParaRPr>
        </a:p>
      </dgm:t>
    </dgm:pt>
    <dgm:pt modelId="{A6F2FA2B-6C51-45D4-9C29-6FFD27157FD8}" type="sibTrans" cxnId="{9E330DFD-B138-41DE-B80D-EF70353F8EAC}">
      <dgm:prSet/>
      <dgm:spPr/>
      <dgm:t>
        <a:bodyPr/>
        <a:lstStyle/>
        <a:p>
          <a:endParaRPr lang="en-GB" sz="1400" b="0">
            <a:latin typeface="+mj-lt"/>
          </a:endParaRPr>
        </a:p>
      </dgm:t>
    </dgm:pt>
    <dgm:pt modelId="{6F2CC32F-AED9-4CC5-960E-F5F2C2ACA8C2}">
      <dgm:prSet phldrT="[Text]" custT="1"/>
      <dgm:spPr>
        <a:solidFill>
          <a:srgbClr val="0070C0"/>
        </a:solidFill>
      </dgm:spPr>
      <dgm:t>
        <a:bodyPr/>
        <a:lstStyle/>
        <a:p>
          <a:r>
            <a:rPr lang="en-GB" sz="2000" b="0" dirty="0">
              <a:latin typeface="+mj-lt"/>
            </a:rPr>
            <a:t>UKWF Media Relations</a:t>
          </a:r>
        </a:p>
      </dgm:t>
    </dgm:pt>
    <dgm:pt modelId="{44D88518-9AAE-431B-BC9D-52931BFEC193}" type="parTrans" cxnId="{705563ED-4729-499E-A943-A0EABA59EB0E}">
      <dgm:prSet/>
      <dgm:spPr/>
      <dgm:t>
        <a:bodyPr/>
        <a:lstStyle/>
        <a:p>
          <a:endParaRPr lang="en-GB" sz="1400" b="0">
            <a:latin typeface="+mj-lt"/>
          </a:endParaRPr>
        </a:p>
      </dgm:t>
    </dgm:pt>
    <dgm:pt modelId="{4A541CD1-B4DF-4D2A-9CA2-FE9917EBA787}" type="sibTrans" cxnId="{705563ED-4729-499E-A943-A0EABA59EB0E}">
      <dgm:prSet/>
      <dgm:spPr/>
      <dgm:t>
        <a:bodyPr/>
        <a:lstStyle/>
        <a:p>
          <a:endParaRPr lang="en-GB" sz="1400" b="0">
            <a:latin typeface="+mj-lt"/>
          </a:endParaRPr>
        </a:p>
      </dgm:t>
    </dgm:pt>
    <dgm:pt modelId="{ED0879ED-ABF1-4AE8-BD69-839E4D2AF868}">
      <dgm:prSet custT="1"/>
      <dgm:spPr/>
      <dgm:t>
        <a:bodyPr/>
        <a:lstStyle/>
        <a:p>
          <a:endParaRPr lang="en-GB" sz="1400" b="0" dirty="0">
            <a:latin typeface="+mj-lt"/>
          </a:endParaRPr>
        </a:p>
      </dgm:t>
    </dgm:pt>
    <dgm:pt modelId="{5CBF9535-D389-4342-8438-C83D3F53BBAB}" type="parTrans" cxnId="{5880E50E-A5A0-4ABF-9955-6DB5C4F0B747}">
      <dgm:prSet/>
      <dgm:spPr/>
      <dgm:t>
        <a:bodyPr/>
        <a:lstStyle/>
        <a:p>
          <a:endParaRPr lang="en-GB" sz="1400" b="0">
            <a:latin typeface="+mj-lt"/>
          </a:endParaRPr>
        </a:p>
      </dgm:t>
    </dgm:pt>
    <dgm:pt modelId="{CF832C8D-49E5-4941-8D44-CFD26D2F90E4}" type="sibTrans" cxnId="{5880E50E-A5A0-4ABF-9955-6DB5C4F0B747}">
      <dgm:prSet/>
      <dgm:spPr/>
      <dgm:t>
        <a:bodyPr/>
        <a:lstStyle/>
        <a:p>
          <a:endParaRPr lang="en-GB" sz="1400" b="0">
            <a:latin typeface="+mj-lt"/>
          </a:endParaRPr>
        </a:p>
      </dgm:t>
    </dgm:pt>
    <dgm:pt modelId="{760F552C-798B-4540-A88F-B6C0D116B72F}">
      <dgm:prSet custT="1"/>
      <dgm:spPr/>
      <dgm:t>
        <a:bodyPr/>
        <a:lstStyle/>
        <a:p>
          <a:r>
            <a:rPr lang="en-US" sz="1400" b="0" dirty="0">
              <a:latin typeface="+mj-lt"/>
            </a:rPr>
            <a:t>Continue to grow our relationship with the OPS&amp;S and </a:t>
          </a:r>
          <a:r>
            <a:rPr lang="en-US" sz="1400" b="0" dirty="0" err="1">
              <a:latin typeface="+mj-lt"/>
            </a:rPr>
            <a:t>DfBT</a:t>
          </a:r>
          <a:endParaRPr lang="en-GB" sz="1400" b="0" dirty="0">
            <a:latin typeface="+mj-lt"/>
          </a:endParaRPr>
        </a:p>
      </dgm:t>
    </dgm:pt>
    <dgm:pt modelId="{072CBEA0-4ECA-4AD1-A512-718204FEB104}" type="parTrans" cxnId="{515D8306-642A-4FD8-BE72-5380B0D9F050}">
      <dgm:prSet/>
      <dgm:spPr/>
      <dgm:t>
        <a:bodyPr/>
        <a:lstStyle/>
        <a:p>
          <a:endParaRPr lang="en-GB" sz="1400" b="0">
            <a:latin typeface="+mj-lt"/>
          </a:endParaRPr>
        </a:p>
      </dgm:t>
    </dgm:pt>
    <dgm:pt modelId="{0379F45E-3A1A-447C-A008-6363365A0699}" type="sibTrans" cxnId="{515D8306-642A-4FD8-BE72-5380B0D9F050}">
      <dgm:prSet/>
      <dgm:spPr/>
      <dgm:t>
        <a:bodyPr/>
        <a:lstStyle/>
        <a:p>
          <a:endParaRPr lang="en-GB" sz="1400" b="0">
            <a:latin typeface="+mj-lt"/>
          </a:endParaRPr>
        </a:p>
      </dgm:t>
    </dgm:pt>
    <dgm:pt modelId="{86CF8F57-41CF-4F53-8911-64D483A48932}">
      <dgm:prSet custT="1"/>
      <dgm:spPr/>
      <dgm:t>
        <a:bodyPr/>
        <a:lstStyle/>
        <a:p>
          <a:r>
            <a:rPr lang="en-GB" sz="1400" b="0" dirty="0">
              <a:latin typeface="+mj-lt"/>
            </a:rPr>
            <a:t>Promote the UKWF apprenticeship scheme</a:t>
          </a:r>
        </a:p>
      </dgm:t>
    </dgm:pt>
    <dgm:pt modelId="{D95FEFA5-3718-4BEF-B81E-8395599B362E}" type="parTrans" cxnId="{55FD8839-4B49-4DB4-9EC9-5319F1AC46EB}">
      <dgm:prSet/>
      <dgm:spPr/>
      <dgm:t>
        <a:bodyPr/>
        <a:lstStyle/>
        <a:p>
          <a:endParaRPr lang="en-GB" sz="1400" b="0">
            <a:latin typeface="+mj-lt"/>
          </a:endParaRPr>
        </a:p>
      </dgm:t>
    </dgm:pt>
    <dgm:pt modelId="{744BE62B-2CC6-42AD-A799-CD84489270B6}" type="sibTrans" cxnId="{55FD8839-4B49-4DB4-9EC9-5319F1AC46EB}">
      <dgm:prSet/>
      <dgm:spPr/>
      <dgm:t>
        <a:bodyPr/>
        <a:lstStyle/>
        <a:p>
          <a:endParaRPr lang="en-GB" sz="1400" b="0">
            <a:latin typeface="+mj-lt"/>
          </a:endParaRPr>
        </a:p>
      </dgm:t>
    </dgm:pt>
    <dgm:pt modelId="{A8D24907-B59F-4E71-AD60-1E5C522E0D3F}">
      <dgm:prSet custT="1"/>
      <dgm:spPr/>
      <dgm:t>
        <a:bodyPr/>
        <a:lstStyle/>
        <a:p>
          <a:r>
            <a:rPr lang="en-GB" sz="1400" b="0" dirty="0">
              <a:latin typeface="+mj-lt"/>
            </a:rPr>
            <a:t>Continue to improve the new website</a:t>
          </a:r>
        </a:p>
      </dgm:t>
    </dgm:pt>
    <dgm:pt modelId="{49824A75-59EE-4F1C-B85A-5D783179F4D2}" type="parTrans" cxnId="{05F051FE-CC8F-4AF5-A796-83F4D0987DD2}">
      <dgm:prSet/>
      <dgm:spPr/>
      <dgm:t>
        <a:bodyPr/>
        <a:lstStyle/>
        <a:p>
          <a:endParaRPr lang="en-GB" sz="1400" b="0">
            <a:latin typeface="+mj-lt"/>
          </a:endParaRPr>
        </a:p>
      </dgm:t>
    </dgm:pt>
    <dgm:pt modelId="{F260A926-7FD2-438F-9234-D269C4BADD64}" type="sibTrans" cxnId="{05F051FE-CC8F-4AF5-A796-83F4D0987DD2}">
      <dgm:prSet/>
      <dgm:spPr/>
      <dgm:t>
        <a:bodyPr/>
        <a:lstStyle/>
        <a:p>
          <a:endParaRPr lang="en-GB" sz="1400" b="0">
            <a:latin typeface="+mj-lt"/>
          </a:endParaRPr>
        </a:p>
      </dgm:t>
    </dgm:pt>
    <dgm:pt modelId="{417AA5BF-F018-4B02-9521-F4EA95D36526}">
      <dgm:prSet phldrT="[Text]" custT="1"/>
      <dgm:spPr/>
      <dgm:t>
        <a:bodyPr/>
        <a:lstStyle/>
        <a:p>
          <a:r>
            <a:rPr lang="en-GB" sz="1400" b="0" dirty="0">
              <a:latin typeface="+mj-lt"/>
            </a:rPr>
            <a:t>Continue work on the new co-badged policy report </a:t>
          </a:r>
        </a:p>
      </dgm:t>
    </dgm:pt>
    <dgm:pt modelId="{98CBB8A2-4873-44CA-9D0C-B2AC4CF41F0F}" type="sibTrans" cxnId="{5A1C15D1-A97A-4871-A81E-170CAD88486F}">
      <dgm:prSet/>
      <dgm:spPr/>
      <dgm:t>
        <a:bodyPr/>
        <a:lstStyle/>
        <a:p>
          <a:endParaRPr lang="en-GB" sz="1400" b="0">
            <a:latin typeface="+mj-lt"/>
          </a:endParaRPr>
        </a:p>
      </dgm:t>
    </dgm:pt>
    <dgm:pt modelId="{B2305A05-6298-4A7A-B058-9E037F4DE0E0}" type="parTrans" cxnId="{5A1C15D1-A97A-4871-A81E-170CAD88486F}">
      <dgm:prSet/>
      <dgm:spPr/>
      <dgm:t>
        <a:bodyPr/>
        <a:lstStyle/>
        <a:p>
          <a:endParaRPr lang="en-GB" sz="1400" b="0">
            <a:latin typeface="+mj-lt"/>
          </a:endParaRPr>
        </a:p>
      </dgm:t>
    </dgm:pt>
    <dgm:pt modelId="{2134AA38-D787-4583-A519-1DBF7476CE85}">
      <dgm:prSet custT="1"/>
      <dgm:spPr/>
      <dgm:t>
        <a:bodyPr/>
        <a:lstStyle/>
        <a:p>
          <a:r>
            <a:rPr lang="en-GB" sz="1400" b="0" dirty="0">
              <a:latin typeface="+mj-lt"/>
            </a:rPr>
            <a:t>Engage on Government response to Imperial Measures Consultation Response</a:t>
          </a:r>
        </a:p>
      </dgm:t>
    </dgm:pt>
    <dgm:pt modelId="{32C35815-C53E-4FF0-83CF-48DEEAB44242}" type="parTrans" cxnId="{FF7FD295-B293-4B31-9CD2-742188FDEFDD}">
      <dgm:prSet/>
      <dgm:spPr/>
      <dgm:t>
        <a:bodyPr/>
        <a:lstStyle/>
        <a:p>
          <a:endParaRPr lang="en-GB" sz="1400" b="0">
            <a:latin typeface="+mj-lt"/>
          </a:endParaRPr>
        </a:p>
      </dgm:t>
    </dgm:pt>
    <dgm:pt modelId="{8B73EFE2-1C6D-4F55-ACF9-B0227D1F0711}" type="sibTrans" cxnId="{FF7FD295-B293-4B31-9CD2-742188FDEFDD}">
      <dgm:prSet/>
      <dgm:spPr/>
      <dgm:t>
        <a:bodyPr/>
        <a:lstStyle/>
        <a:p>
          <a:endParaRPr lang="en-GB" sz="1400" b="0">
            <a:latin typeface="+mj-lt"/>
          </a:endParaRPr>
        </a:p>
      </dgm:t>
    </dgm:pt>
    <dgm:pt modelId="{686F8B9B-D503-4E1F-99B6-53D23B129B50}">
      <dgm:prSet custT="1"/>
      <dgm:spPr/>
      <dgm:t>
        <a:bodyPr/>
        <a:lstStyle/>
        <a:p>
          <a:r>
            <a:rPr lang="en-GB" sz="1400" b="0" dirty="0">
              <a:latin typeface="+mj-lt"/>
            </a:rPr>
            <a:t>Undertake media relationship-building activity</a:t>
          </a:r>
        </a:p>
      </dgm:t>
    </dgm:pt>
    <dgm:pt modelId="{FA76C53F-3F4A-4591-ACC3-9362AFDBCD57}" type="parTrans" cxnId="{4F624730-C73F-4FA5-97AD-4C164D4C91C6}">
      <dgm:prSet/>
      <dgm:spPr/>
      <dgm:t>
        <a:bodyPr/>
        <a:lstStyle/>
        <a:p>
          <a:endParaRPr lang="en-GB" sz="1400" b="0">
            <a:latin typeface="+mj-lt"/>
          </a:endParaRPr>
        </a:p>
      </dgm:t>
    </dgm:pt>
    <dgm:pt modelId="{5A277D2D-B2A9-4C38-93B3-AE7111657AA3}" type="sibTrans" cxnId="{4F624730-C73F-4FA5-97AD-4C164D4C91C6}">
      <dgm:prSet/>
      <dgm:spPr/>
      <dgm:t>
        <a:bodyPr/>
        <a:lstStyle/>
        <a:p>
          <a:endParaRPr lang="en-GB" sz="1400" b="0">
            <a:latin typeface="+mj-lt"/>
          </a:endParaRPr>
        </a:p>
      </dgm:t>
    </dgm:pt>
    <dgm:pt modelId="{535C4C20-647F-45F9-A943-00CBDF7FE348}">
      <dgm:prSet custT="1"/>
      <dgm:spPr/>
      <dgm:t>
        <a:bodyPr/>
        <a:lstStyle/>
        <a:p>
          <a:r>
            <a:rPr lang="en-GB" sz="1400" b="0" dirty="0">
              <a:latin typeface="+mj-lt"/>
            </a:rPr>
            <a:t>Remain vigilant to media opportunities</a:t>
          </a:r>
        </a:p>
      </dgm:t>
    </dgm:pt>
    <dgm:pt modelId="{9DA47FD2-DF75-4BFC-9DA6-F1B203271237}" type="parTrans" cxnId="{E7E53486-939F-481E-B523-CC2153C74567}">
      <dgm:prSet/>
      <dgm:spPr/>
    </dgm:pt>
    <dgm:pt modelId="{F0482BDF-41D9-4F88-B3FD-79AF4E6FD683}" type="sibTrans" cxnId="{E7E53486-939F-481E-B523-CC2153C74567}">
      <dgm:prSet/>
      <dgm:spPr/>
    </dgm:pt>
    <dgm:pt modelId="{FD0FE8B7-FBC0-4501-9E15-6BB2A0F691BA}" type="pres">
      <dgm:prSet presAssocID="{A6F6B948-F3BB-46B5-8338-0CF85B80F973}" presName="Name0" presStyleCnt="0">
        <dgm:presLayoutVars>
          <dgm:dir/>
          <dgm:animLvl val="lvl"/>
          <dgm:resizeHandles/>
        </dgm:presLayoutVars>
      </dgm:prSet>
      <dgm:spPr/>
    </dgm:pt>
    <dgm:pt modelId="{6DFEC1F6-6D33-44D8-B967-4D133A459337}" type="pres">
      <dgm:prSet presAssocID="{D144CC48-7DF2-4540-87CC-9CAB7E9E6236}" presName="linNode" presStyleCnt="0"/>
      <dgm:spPr/>
    </dgm:pt>
    <dgm:pt modelId="{87868F70-D386-4A4D-8AB3-FCD19006D0E9}" type="pres">
      <dgm:prSet presAssocID="{D144CC48-7DF2-4540-87CC-9CAB7E9E6236}" presName="parentShp" presStyleLbl="node1" presStyleIdx="0" presStyleCnt="5" custScaleX="69995">
        <dgm:presLayoutVars>
          <dgm:bulletEnabled val="1"/>
        </dgm:presLayoutVars>
      </dgm:prSet>
      <dgm:spPr/>
    </dgm:pt>
    <dgm:pt modelId="{2545B019-BB9A-4317-8DE4-F6482E1B2FA1}" type="pres">
      <dgm:prSet presAssocID="{D144CC48-7DF2-4540-87CC-9CAB7E9E6236}" presName="childShp" presStyleLbl="bgAccFollowNode1" presStyleIdx="0" presStyleCnt="5">
        <dgm:presLayoutVars>
          <dgm:bulletEnabled val="1"/>
        </dgm:presLayoutVars>
      </dgm:prSet>
      <dgm:spPr/>
    </dgm:pt>
    <dgm:pt modelId="{A43FF6F9-E632-401F-BC29-AD1054C6E989}" type="pres">
      <dgm:prSet presAssocID="{D25122AF-41B2-4A28-89D3-39908F30C8A9}" presName="spacing" presStyleCnt="0"/>
      <dgm:spPr/>
    </dgm:pt>
    <dgm:pt modelId="{9CBFBD50-1968-426B-BEB2-3DE7D0E5BA88}" type="pres">
      <dgm:prSet presAssocID="{7BF12F31-44E7-472C-BDC2-E97AC5ECBF9C}" presName="linNode" presStyleCnt="0"/>
      <dgm:spPr/>
    </dgm:pt>
    <dgm:pt modelId="{FEF072E7-95C6-4274-8C21-B73085D7E73E}" type="pres">
      <dgm:prSet presAssocID="{7BF12F31-44E7-472C-BDC2-E97AC5ECBF9C}" presName="parentShp" presStyleLbl="node1" presStyleIdx="1" presStyleCnt="5" custScaleX="72686">
        <dgm:presLayoutVars>
          <dgm:bulletEnabled val="1"/>
        </dgm:presLayoutVars>
      </dgm:prSet>
      <dgm:spPr/>
    </dgm:pt>
    <dgm:pt modelId="{C8415DD2-ACDD-4761-90C5-86B99C15CBE5}" type="pres">
      <dgm:prSet presAssocID="{7BF12F31-44E7-472C-BDC2-E97AC5ECBF9C}" presName="childShp" presStyleLbl="bgAccFollowNode1" presStyleIdx="1" presStyleCnt="5" custLinFactNeighborX="897" custLinFactNeighborY="5310">
        <dgm:presLayoutVars>
          <dgm:bulletEnabled val="1"/>
        </dgm:presLayoutVars>
      </dgm:prSet>
      <dgm:spPr/>
    </dgm:pt>
    <dgm:pt modelId="{7D5B99A8-ED8C-45D1-B0D8-44B1DBA1AAD9}" type="pres">
      <dgm:prSet presAssocID="{8571AFE3-682A-4294-ADCA-9003F335A6A4}" presName="spacing" presStyleCnt="0"/>
      <dgm:spPr/>
    </dgm:pt>
    <dgm:pt modelId="{30D6AB0F-6CEC-4D37-9E0E-495EA50525CB}" type="pres">
      <dgm:prSet presAssocID="{F5848AF6-2D15-4CCC-8714-988BB183C4E8}" presName="linNode" presStyleCnt="0"/>
      <dgm:spPr/>
    </dgm:pt>
    <dgm:pt modelId="{2ED87A78-5E79-4337-A940-A66ED581E33E}" type="pres">
      <dgm:prSet presAssocID="{F5848AF6-2D15-4CCC-8714-988BB183C4E8}" presName="parentShp" presStyleLbl="node1" presStyleIdx="2" presStyleCnt="5" custScaleX="72237">
        <dgm:presLayoutVars>
          <dgm:bulletEnabled val="1"/>
        </dgm:presLayoutVars>
      </dgm:prSet>
      <dgm:spPr/>
    </dgm:pt>
    <dgm:pt modelId="{E8C9001A-E8DC-471D-954B-9598C70B9296}" type="pres">
      <dgm:prSet presAssocID="{F5848AF6-2D15-4CCC-8714-988BB183C4E8}" presName="childShp" presStyleLbl="bgAccFollowNode1" presStyleIdx="2" presStyleCnt="5">
        <dgm:presLayoutVars>
          <dgm:bulletEnabled val="1"/>
        </dgm:presLayoutVars>
      </dgm:prSet>
      <dgm:spPr/>
    </dgm:pt>
    <dgm:pt modelId="{F538D498-B3AF-404A-9577-D8BF38648211}" type="pres">
      <dgm:prSet presAssocID="{EA7B5997-4FAF-4379-BCF8-B161B166968F}" presName="spacing" presStyleCnt="0"/>
      <dgm:spPr/>
    </dgm:pt>
    <dgm:pt modelId="{13EF6B6C-88C6-4603-B1A9-BCED42B14885}" type="pres">
      <dgm:prSet presAssocID="{EDBD90AA-AA3E-433D-9FCF-9869AF8172DF}" presName="linNode" presStyleCnt="0"/>
      <dgm:spPr/>
    </dgm:pt>
    <dgm:pt modelId="{E1481694-8075-43B2-9AC6-5379404DF199}" type="pres">
      <dgm:prSet presAssocID="{EDBD90AA-AA3E-433D-9FCF-9869AF8172DF}" presName="parentShp" presStyleLbl="node1" presStyleIdx="3" presStyleCnt="5" custScaleX="73134">
        <dgm:presLayoutVars>
          <dgm:bulletEnabled val="1"/>
        </dgm:presLayoutVars>
      </dgm:prSet>
      <dgm:spPr/>
    </dgm:pt>
    <dgm:pt modelId="{AEF2856C-E82A-40BE-B75C-8E7C5AEA5224}" type="pres">
      <dgm:prSet presAssocID="{EDBD90AA-AA3E-433D-9FCF-9869AF8172DF}" presName="childShp" presStyleLbl="bgAccFollowNode1" presStyleIdx="3" presStyleCnt="5">
        <dgm:presLayoutVars>
          <dgm:bulletEnabled val="1"/>
        </dgm:presLayoutVars>
      </dgm:prSet>
      <dgm:spPr/>
    </dgm:pt>
    <dgm:pt modelId="{C79810CE-430C-4458-AA9C-A0976F3F05CE}" type="pres">
      <dgm:prSet presAssocID="{A6F2FA2B-6C51-45D4-9C29-6FFD27157FD8}" presName="spacing" presStyleCnt="0"/>
      <dgm:spPr/>
    </dgm:pt>
    <dgm:pt modelId="{179BF623-1F3E-41B9-BD25-A581546043A9}" type="pres">
      <dgm:prSet presAssocID="{6F2CC32F-AED9-4CC5-960E-F5F2C2ACA8C2}" presName="linNode" presStyleCnt="0"/>
      <dgm:spPr/>
    </dgm:pt>
    <dgm:pt modelId="{129B3470-F323-47B1-B5DC-773DCFD209B8}" type="pres">
      <dgm:prSet presAssocID="{6F2CC32F-AED9-4CC5-960E-F5F2C2ACA8C2}" presName="parentShp" presStyleLbl="node1" presStyleIdx="4" presStyleCnt="5" custScaleX="75376">
        <dgm:presLayoutVars>
          <dgm:bulletEnabled val="1"/>
        </dgm:presLayoutVars>
      </dgm:prSet>
      <dgm:spPr/>
    </dgm:pt>
    <dgm:pt modelId="{42D59EC7-5C99-4809-A33B-357EA7893EF3}" type="pres">
      <dgm:prSet presAssocID="{6F2CC32F-AED9-4CC5-960E-F5F2C2ACA8C2}" presName="childShp" presStyleLbl="bgAccFollowNode1" presStyleIdx="4" presStyleCnt="5">
        <dgm:presLayoutVars>
          <dgm:bulletEnabled val="1"/>
        </dgm:presLayoutVars>
      </dgm:prSet>
      <dgm:spPr/>
    </dgm:pt>
  </dgm:ptLst>
  <dgm:cxnLst>
    <dgm:cxn modelId="{515D8306-642A-4FD8-BE72-5380B0D9F050}" srcId="{EDBD90AA-AA3E-433D-9FCF-9869AF8172DF}" destId="{760F552C-798B-4540-A88F-B6C0D116B72F}" srcOrd="1" destOrd="0" parTransId="{072CBEA0-4ECA-4AD1-A512-718204FEB104}" sibTransId="{0379F45E-3A1A-447C-A008-6363365A0699}"/>
    <dgm:cxn modelId="{1495050A-4B8F-4184-A9AD-AC696F727A97}" srcId="{D144CC48-7DF2-4540-87CC-9CAB7E9E6236}" destId="{B749C9A2-40ED-4D54-9FD5-CB8417828EA6}" srcOrd="1" destOrd="0" parTransId="{F528E582-1BBF-4DBA-B328-719123B8EE0E}" sibTransId="{E85BBF2B-41FF-4FAA-8EF8-973150DD13F7}"/>
    <dgm:cxn modelId="{5880E50E-A5A0-4ABF-9955-6DB5C4F0B747}" srcId="{6F2CC32F-AED9-4CC5-960E-F5F2C2ACA8C2}" destId="{ED0879ED-ABF1-4AE8-BD69-839E4D2AF868}" srcOrd="0" destOrd="0" parTransId="{5CBF9535-D389-4342-8438-C83D3F53BBAB}" sibTransId="{CF832C8D-49E5-4941-8D44-CFD26D2F90E4}"/>
    <dgm:cxn modelId="{B8D14D14-03E4-4486-B9EA-5713B1E07096}" srcId="{A6F6B948-F3BB-46B5-8338-0CF85B80F973}" destId="{7BF12F31-44E7-472C-BDC2-E97AC5ECBF9C}" srcOrd="1" destOrd="0" parTransId="{98DD42DF-9D95-4A2C-A047-959BBE83DA16}" sibTransId="{8571AFE3-682A-4294-ADCA-9003F335A6A4}"/>
    <dgm:cxn modelId="{9958562D-67CB-47E7-AE2C-DE735CF36A43}" type="presOf" srcId="{2134AA38-D787-4583-A519-1DBF7476CE85}" destId="{AEF2856C-E82A-40BE-B75C-8E7C5AEA5224}" srcOrd="0" destOrd="0" presId="urn:microsoft.com/office/officeart/2005/8/layout/vList6"/>
    <dgm:cxn modelId="{4F624730-C73F-4FA5-97AD-4C164D4C91C6}" srcId="{6F2CC32F-AED9-4CC5-960E-F5F2C2ACA8C2}" destId="{686F8B9B-D503-4E1F-99B6-53D23B129B50}" srcOrd="1" destOrd="0" parTransId="{FA76C53F-3F4A-4591-ACC3-9362AFDBCD57}" sibTransId="{5A277D2D-B2A9-4C38-93B3-AE7111657AA3}"/>
    <dgm:cxn modelId="{55FD8839-4B49-4DB4-9EC9-5319F1AC46EB}" srcId="{F5848AF6-2D15-4CCC-8714-988BB183C4E8}" destId="{86CF8F57-41CF-4F53-8911-64D483A48932}" srcOrd="0" destOrd="0" parTransId="{D95FEFA5-3718-4BEF-B81E-8395599B362E}" sibTransId="{744BE62B-2CC6-42AD-A799-CD84489270B6}"/>
    <dgm:cxn modelId="{21CC1E3B-0077-4C0A-90DB-AD0D8F865A3E}" srcId="{D144CC48-7DF2-4540-87CC-9CAB7E9E6236}" destId="{BA4AAB67-80C2-4508-B73C-BB10B2BE4B1D}" srcOrd="0" destOrd="0" parTransId="{397DE335-BD05-4AE7-BA06-E10586A1C5CF}" sibTransId="{CD6E4F73-7BD1-4E5F-A596-F52884D6F5DA}"/>
    <dgm:cxn modelId="{E683BA3B-E7AB-4BEB-B90B-235C429A8E1B}" type="presOf" srcId="{A6F6B948-F3BB-46B5-8338-0CF85B80F973}" destId="{FD0FE8B7-FBC0-4501-9E15-6BB2A0F691BA}" srcOrd="0" destOrd="0" presId="urn:microsoft.com/office/officeart/2005/8/layout/vList6"/>
    <dgm:cxn modelId="{B70DBC40-55BF-4479-8CAE-F4F3FF0BBD00}" type="presOf" srcId="{686F8B9B-D503-4E1F-99B6-53D23B129B50}" destId="{42D59EC7-5C99-4809-A33B-357EA7893EF3}" srcOrd="0" destOrd="1" presId="urn:microsoft.com/office/officeart/2005/8/layout/vList6"/>
    <dgm:cxn modelId="{C53E7564-C183-4D94-8015-1B6E4CE72A09}" type="presOf" srcId="{BA4AAB67-80C2-4508-B73C-BB10B2BE4B1D}" destId="{2545B019-BB9A-4317-8DE4-F6482E1B2FA1}" srcOrd="0" destOrd="0" presId="urn:microsoft.com/office/officeart/2005/8/layout/vList6"/>
    <dgm:cxn modelId="{A0CBD664-C333-4DC4-941E-4C4104ED3629}" type="presOf" srcId="{417AA5BF-F018-4B02-9521-F4EA95D36526}" destId="{C8415DD2-ACDD-4761-90C5-86B99C15CBE5}" srcOrd="0" destOrd="1" presId="urn:microsoft.com/office/officeart/2005/8/layout/vList6"/>
    <dgm:cxn modelId="{1F006046-435A-40B0-A10D-6D175FDC700D}" type="presOf" srcId="{535C4C20-647F-45F9-A943-00CBDF7FE348}" destId="{42D59EC7-5C99-4809-A33B-357EA7893EF3}" srcOrd="0" destOrd="2" presId="urn:microsoft.com/office/officeart/2005/8/layout/vList6"/>
    <dgm:cxn modelId="{8FE69666-60AC-4C32-906D-8AF8ABBF630D}" type="presOf" srcId="{B749C9A2-40ED-4D54-9FD5-CB8417828EA6}" destId="{2545B019-BB9A-4317-8DE4-F6482E1B2FA1}" srcOrd="0" destOrd="1" presId="urn:microsoft.com/office/officeart/2005/8/layout/vList6"/>
    <dgm:cxn modelId="{8CC6014C-C235-401F-8E58-61E6E792B044}" type="presOf" srcId="{7BF12F31-44E7-472C-BDC2-E97AC5ECBF9C}" destId="{FEF072E7-95C6-4274-8C21-B73085D7E73E}" srcOrd="0" destOrd="0" presId="urn:microsoft.com/office/officeart/2005/8/layout/vList6"/>
    <dgm:cxn modelId="{1EA2EA72-6ED3-48EB-81FB-A9B393ABDDEA}" type="presOf" srcId="{EDBD90AA-AA3E-433D-9FCF-9869AF8172DF}" destId="{E1481694-8075-43B2-9AC6-5379404DF199}" srcOrd="0" destOrd="0" presId="urn:microsoft.com/office/officeart/2005/8/layout/vList6"/>
    <dgm:cxn modelId="{1C70DB76-57F1-4811-9105-28821B35D425}" type="presOf" srcId="{ED0879ED-ABF1-4AE8-BD69-839E4D2AF868}" destId="{42D59EC7-5C99-4809-A33B-357EA7893EF3}" srcOrd="0" destOrd="0" presId="urn:microsoft.com/office/officeart/2005/8/layout/vList6"/>
    <dgm:cxn modelId="{E27EF177-C386-4FD6-BCBB-376D50B5097F}" type="presOf" srcId="{A8D24907-B59F-4E71-AD60-1E5C522E0D3F}" destId="{E8C9001A-E8DC-471D-954B-9598C70B9296}" srcOrd="0" destOrd="1" presId="urn:microsoft.com/office/officeart/2005/8/layout/vList6"/>
    <dgm:cxn modelId="{E7E53486-939F-481E-B523-CC2153C74567}" srcId="{6F2CC32F-AED9-4CC5-960E-F5F2C2ACA8C2}" destId="{535C4C20-647F-45F9-A943-00CBDF7FE348}" srcOrd="2" destOrd="0" parTransId="{9DA47FD2-DF75-4BFC-9DA6-F1B203271237}" sibTransId="{F0482BDF-41D9-4F88-B3FD-79AF4E6FD683}"/>
    <dgm:cxn modelId="{E116F58D-C161-4FF5-A5D0-B46FC9ACF7AE}" srcId="{A6F6B948-F3BB-46B5-8338-0CF85B80F973}" destId="{F5848AF6-2D15-4CCC-8714-988BB183C4E8}" srcOrd="2" destOrd="0" parTransId="{FB006A50-89A8-4717-9CCD-B5981FBD2EE5}" sibTransId="{EA7B5997-4FAF-4379-BCF8-B161B166968F}"/>
    <dgm:cxn modelId="{E76B5190-1306-4DC1-AF7D-1376462901E0}" type="presOf" srcId="{D144CC48-7DF2-4540-87CC-9CAB7E9E6236}" destId="{87868F70-D386-4A4D-8AB3-FCD19006D0E9}" srcOrd="0" destOrd="0" presId="urn:microsoft.com/office/officeart/2005/8/layout/vList6"/>
    <dgm:cxn modelId="{FF7FD295-B293-4B31-9CD2-742188FDEFDD}" srcId="{EDBD90AA-AA3E-433D-9FCF-9869AF8172DF}" destId="{2134AA38-D787-4583-A519-1DBF7476CE85}" srcOrd="0" destOrd="0" parTransId="{32C35815-C53E-4FF0-83CF-48DEEAB44242}" sibTransId="{8B73EFE2-1C6D-4F55-ACF9-B0227D1F0711}"/>
    <dgm:cxn modelId="{5BA80DB5-836B-4043-A919-83CA20FB7F63}" type="presOf" srcId="{6F2CC32F-AED9-4CC5-960E-F5F2C2ACA8C2}" destId="{129B3470-F323-47B1-B5DC-773DCFD209B8}" srcOrd="0" destOrd="0" presId="urn:microsoft.com/office/officeart/2005/8/layout/vList6"/>
    <dgm:cxn modelId="{8033D9C1-FE10-4CB7-B298-65239F01B63D}" type="presOf" srcId="{760F552C-798B-4540-A88F-B6C0D116B72F}" destId="{AEF2856C-E82A-40BE-B75C-8E7C5AEA5224}" srcOrd="0" destOrd="1" presId="urn:microsoft.com/office/officeart/2005/8/layout/vList6"/>
    <dgm:cxn modelId="{671F60CC-3CFD-46C4-A30F-F2E11A701560}" type="presOf" srcId="{F5848AF6-2D15-4CCC-8714-988BB183C4E8}" destId="{2ED87A78-5E79-4337-A940-A66ED581E33E}" srcOrd="0" destOrd="0" presId="urn:microsoft.com/office/officeart/2005/8/layout/vList6"/>
    <dgm:cxn modelId="{ED2E9ACD-53CF-458E-8718-D83516F22DC0}" type="presOf" srcId="{6AB40791-5DCF-4A53-B1A9-536D388EB286}" destId="{C8415DD2-ACDD-4761-90C5-86B99C15CBE5}" srcOrd="0" destOrd="0" presId="urn:microsoft.com/office/officeart/2005/8/layout/vList6"/>
    <dgm:cxn modelId="{5A1C15D1-A97A-4871-A81E-170CAD88486F}" srcId="{7BF12F31-44E7-472C-BDC2-E97AC5ECBF9C}" destId="{417AA5BF-F018-4B02-9521-F4EA95D36526}" srcOrd="1" destOrd="0" parTransId="{B2305A05-6298-4A7A-B058-9E037F4DE0E0}" sibTransId="{98CBB8A2-4873-44CA-9D0C-B2AC4CF41F0F}"/>
    <dgm:cxn modelId="{705563ED-4729-499E-A943-A0EABA59EB0E}" srcId="{A6F6B948-F3BB-46B5-8338-0CF85B80F973}" destId="{6F2CC32F-AED9-4CC5-960E-F5F2C2ACA8C2}" srcOrd="4" destOrd="0" parTransId="{44D88518-9AAE-431B-BC9D-52931BFEC193}" sibTransId="{4A541CD1-B4DF-4D2A-9CA2-FE9917EBA787}"/>
    <dgm:cxn modelId="{902C35EF-738F-44AD-83CE-01BDA3A93621}" srcId="{A6F6B948-F3BB-46B5-8338-0CF85B80F973}" destId="{D144CC48-7DF2-4540-87CC-9CAB7E9E6236}" srcOrd="0" destOrd="0" parTransId="{0ECC48EE-C9A3-4C6E-AD09-8A52B6248439}" sibTransId="{D25122AF-41B2-4A28-89D3-39908F30C8A9}"/>
    <dgm:cxn modelId="{56FB19F3-5DD6-4801-9579-D0238917D688}" srcId="{7BF12F31-44E7-472C-BDC2-E97AC5ECBF9C}" destId="{6AB40791-5DCF-4A53-B1A9-536D388EB286}" srcOrd="0" destOrd="0" parTransId="{12C9336C-A3F7-4C2B-8D63-43C6E254F576}" sibTransId="{9A61A468-9A18-4D2C-AD98-CB42A53C0E7C}"/>
    <dgm:cxn modelId="{9E330DFD-B138-41DE-B80D-EF70353F8EAC}" srcId="{A6F6B948-F3BB-46B5-8338-0CF85B80F973}" destId="{EDBD90AA-AA3E-433D-9FCF-9869AF8172DF}" srcOrd="3" destOrd="0" parTransId="{ED866341-DF1A-4201-ACBE-9E9DFBB9E668}" sibTransId="{A6F2FA2B-6C51-45D4-9C29-6FFD27157FD8}"/>
    <dgm:cxn modelId="{05F051FE-CC8F-4AF5-A796-83F4D0987DD2}" srcId="{F5848AF6-2D15-4CCC-8714-988BB183C4E8}" destId="{A8D24907-B59F-4E71-AD60-1E5C522E0D3F}" srcOrd="1" destOrd="0" parTransId="{49824A75-59EE-4F1C-B85A-5D783179F4D2}" sibTransId="{F260A926-7FD2-438F-9234-D269C4BADD64}"/>
    <dgm:cxn modelId="{62F2C3FF-B13C-47EE-B866-EED34420058D}" type="presOf" srcId="{86CF8F57-41CF-4F53-8911-64D483A48932}" destId="{E8C9001A-E8DC-471D-954B-9598C70B9296}" srcOrd="0" destOrd="0" presId="urn:microsoft.com/office/officeart/2005/8/layout/vList6"/>
    <dgm:cxn modelId="{BC4887A9-E873-4D65-91A1-AB065D82CA27}" type="presParOf" srcId="{FD0FE8B7-FBC0-4501-9E15-6BB2A0F691BA}" destId="{6DFEC1F6-6D33-44D8-B967-4D133A459337}" srcOrd="0" destOrd="0" presId="urn:microsoft.com/office/officeart/2005/8/layout/vList6"/>
    <dgm:cxn modelId="{F7646542-2F85-46EC-826A-4D8EE1802A83}" type="presParOf" srcId="{6DFEC1F6-6D33-44D8-B967-4D133A459337}" destId="{87868F70-D386-4A4D-8AB3-FCD19006D0E9}" srcOrd="0" destOrd="0" presId="urn:microsoft.com/office/officeart/2005/8/layout/vList6"/>
    <dgm:cxn modelId="{3366DB3A-D4C5-4D68-9BD6-8BB58FED9CD9}" type="presParOf" srcId="{6DFEC1F6-6D33-44D8-B967-4D133A459337}" destId="{2545B019-BB9A-4317-8DE4-F6482E1B2FA1}" srcOrd="1" destOrd="0" presId="urn:microsoft.com/office/officeart/2005/8/layout/vList6"/>
    <dgm:cxn modelId="{67FAF7FC-7280-4872-8990-AE0807B1D71B}" type="presParOf" srcId="{FD0FE8B7-FBC0-4501-9E15-6BB2A0F691BA}" destId="{A43FF6F9-E632-401F-BC29-AD1054C6E989}" srcOrd="1" destOrd="0" presId="urn:microsoft.com/office/officeart/2005/8/layout/vList6"/>
    <dgm:cxn modelId="{9EED65AE-7EC6-49DD-A949-9AFBAC8BDF86}" type="presParOf" srcId="{FD0FE8B7-FBC0-4501-9E15-6BB2A0F691BA}" destId="{9CBFBD50-1968-426B-BEB2-3DE7D0E5BA88}" srcOrd="2" destOrd="0" presId="urn:microsoft.com/office/officeart/2005/8/layout/vList6"/>
    <dgm:cxn modelId="{7D2DD245-D4D6-4F7D-9D45-BE921BD27CAE}" type="presParOf" srcId="{9CBFBD50-1968-426B-BEB2-3DE7D0E5BA88}" destId="{FEF072E7-95C6-4274-8C21-B73085D7E73E}" srcOrd="0" destOrd="0" presId="urn:microsoft.com/office/officeart/2005/8/layout/vList6"/>
    <dgm:cxn modelId="{BA397A0A-27F1-47E2-BBD8-0A6E7DF1BE39}" type="presParOf" srcId="{9CBFBD50-1968-426B-BEB2-3DE7D0E5BA88}" destId="{C8415DD2-ACDD-4761-90C5-86B99C15CBE5}" srcOrd="1" destOrd="0" presId="urn:microsoft.com/office/officeart/2005/8/layout/vList6"/>
    <dgm:cxn modelId="{FCBD4EF1-11C5-4526-B683-E03EB24B5148}" type="presParOf" srcId="{FD0FE8B7-FBC0-4501-9E15-6BB2A0F691BA}" destId="{7D5B99A8-ED8C-45D1-B0D8-44B1DBA1AAD9}" srcOrd="3" destOrd="0" presId="urn:microsoft.com/office/officeart/2005/8/layout/vList6"/>
    <dgm:cxn modelId="{582EC56C-5046-4B0A-9AE7-CF02CDF047EB}" type="presParOf" srcId="{FD0FE8B7-FBC0-4501-9E15-6BB2A0F691BA}" destId="{30D6AB0F-6CEC-4D37-9E0E-495EA50525CB}" srcOrd="4" destOrd="0" presId="urn:microsoft.com/office/officeart/2005/8/layout/vList6"/>
    <dgm:cxn modelId="{615E0BCB-9C4A-40FE-A5FC-6C40A1D65D04}" type="presParOf" srcId="{30D6AB0F-6CEC-4D37-9E0E-495EA50525CB}" destId="{2ED87A78-5E79-4337-A940-A66ED581E33E}" srcOrd="0" destOrd="0" presId="urn:microsoft.com/office/officeart/2005/8/layout/vList6"/>
    <dgm:cxn modelId="{5992FD40-CDDE-4C53-B38F-48D1274EEEBB}" type="presParOf" srcId="{30D6AB0F-6CEC-4D37-9E0E-495EA50525CB}" destId="{E8C9001A-E8DC-471D-954B-9598C70B9296}" srcOrd="1" destOrd="0" presId="urn:microsoft.com/office/officeart/2005/8/layout/vList6"/>
    <dgm:cxn modelId="{06788983-759C-456B-A9A8-AFF8BB0DFF4F}" type="presParOf" srcId="{FD0FE8B7-FBC0-4501-9E15-6BB2A0F691BA}" destId="{F538D498-B3AF-404A-9577-D8BF38648211}" srcOrd="5" destOrd="0" presId="urn:microsoft.com/office/officeart/2005/8/layout/vList6"/>
    <dgm:cxn modelId="{1DF22B44-FB9F-4F2D-9665-1DD6D2DBF50C}" type="presParOf" srcId="{FD0FE8B7-FBC0-4501-9E15-6BB2A0F691BA}" destId="{13EF6B6C-88C6-4603-B1A9-BCED42B14885}" srcOrd="6" destOrd="0" presId="urn:microsoft.com/office/officeart/2005/8/layout/vList6"/>
    <dgm:cxn modelId="{341C796A-49E7-47EF-9A20-567C1A71FB19}" type="presParOf" srcId="{13EF6B6C-88C6-4603-B1A9-BCED42B14885}" destId="{E1481694-8075-43B2-9AC6-5379404DF199}" srcOrd="0" destOrd="0" presId="urn:microsoft.com/office/officeart/2005/8/layout/vList6"/>
    <dgm:cxn modelId="{8127066D-C515-42E9-9839-865DEA6C956C}" type="presParOf" srcId="{13EF6B6C-88C6-4603-B1A9-BCED42B14885}" destId="{AEF2856C-E82A-40BE-B75C-8E7C5AEA5224}" srcOrd="1" destOrd="0" presId="urn:microsoft.com/office/officeart/2005/8/layout/vList6"/>
    <dgm:cxn modelId="{D79CD3EE-81F4-4F48-8831-F9962E0BD437}" type="presParOf" srcId="{FD0FE8B7-FBC0-4501-9E15-6BB2A0F691BA}" destId="{C79810CE-430C-4458-AA9C-A0976F3F05CE}" srcOrd="7" destOrd="0" presId="urn:microsoft.com/office/officeart/2005/8/layout/vList6"/>
    <dgm:cxn modelId="{3A0AE1B0-B93A-4AB1-983E-F32A7CE8DA75}" type="presParOf" srcId="{FD0FE8B7-FBC0-4501-9E15-6BB2A0F691BA}" destId="{179BF623-1F3E-41B9-BD25-A581546043A9}" srcOrd="8" destOrd="0" presId="urn:microsoft.com/office/officeart/2005/8/layout/vList6"/>
    <dgm:cxn modelId="{D71935D8-12D2-4ABB-AE26-26CDB9EA8B56}" type="presParOf" srcId="{179BF623-1F3E-41B9-BD25-A581546043A9}" destId="{129B3470-F323-47B1-B5DC-773DCFD209B8}" srcOrd="0" destOrd="0" presId="urn:microsoft.com/office/officeart/2005/8/layout/vList6"/>
    <dgm:cxn modelId="{AF8BEEDB-E999-4C21-B148-3920BF700361}" type="presParOf" srcId="{179BF623-1F3E-41B9-BD25-A581546043A9}" destId="{42D59EC7-5C99-4809-A33B-357EA7893EF3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45B019-BB9A-4317-8DE4-F6482E1B2FA1}">
      <dsp:nvSpPr>
        <dsp:cNvPr id="0" name=""/>
        <dsp:cNvSpPr/>
      </dsp:nvSpPr>
      <dsp:spPr>
        <a:xfrm>
          <a:off x="3895926" y="1732"/>
          <a:ext cx="6875366" cy="93822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b="0" kern="1200" dirty="0">
              <a:latin typeface="+mj-lt"/>
            </a:rPr>
            <a:t>Promote the UKWF and its work through social media to attract new members 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b="0" kern="1200" dirty="0">
              <a:latin typeface="+mj-lt"/>
            </a:rPr>
            <a:t>Promote new and existing benefits for members </a:t>
          </a:r>
        </a:p>
      </dsp:txBody>
      <dsp:txXfrm>
        <a:off x="3895926" y="119010"/>
        <a:ext cx="6523531" cy="703671"/>
      </dsp:txXfrm>
    </dsp:sp>
    <dsp:sp modelId="{87868F70-D386-4A4D-8AB3-FCD19006D0E9}">
      <dsp:nvSpPr>
        <dsp:cNvPr id="0" name=""/>
        <dsp:cNvSpPr/>
      </dsp:nvSpPr>
      <dsp:spPr>
        <a:xfrm>
          <a:off x="687651" y="1732"/>
          <a:ext cx="3208275" cy="938227"/>
        </a:xfrm>
        <a:prstGeom prst="roundRect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0" kern="1200" dirty="0">
              <a:latin typeface="+mj-lt"/>
            </a:rPr>
            <a:t>UKWF membership </a:t>
          </a:r>
        </a:p>
      </dsp:txBody>
      <dsp:txXfrm>
        <a:off x="733451" y="47532"/>
        <a:ext cx="3116675" cy="846627"/>
      </dsp:txXfrm>
    </dsp:sp>
    <dsp:sp modelId="{C8415DD2-ACDD-4761-90C5-86B99C15CBE5}">
      <dsp:nvSpPr>
        <dsp:cNvPr id="0" name=""/>
        <dsp:cNvSpPr/>
      </dsp:nvSpPr>
      <dsp:spPr>
        <a:xfrm>
          <a:off x="3998713" y="1083602"/>
          <a:ext cx="6875366" cy="93822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b="0" kern="1200" dirty="0">
              <a:latin typeface="+mj-lt"/>
            </a:rPr>
            <a:t>Work in partnership to promote and deliver the UKWF trading standards training offer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b="0" kern="1200" dirty="0">
              <a:latin typeface="+mj-lt"/>
            </a:rPr>
            <a:t>Continue work on the new co-badged policy report </a:t>
          </a:r>
        </a:p>
      </dsp:txBody>
      <dsp:txXfrm>
        <a:off x="3998713" y="1200880"/>
        <a:ext cx="6523531" cy="703671"/>
      </dsp:txXfrm>
    </dsp:sp>
    <dsp:sp modelId="{FEF072E7-95C6-4274-8C21-B73085D7E73E}">
      <dsp:nvSpPr>
        <dsp:cNvPr id="0" name=""/>
        <dsp:cNvSpPr/>
      </dsp:nvSpPr>
      <dsp:spPr>
        <a:xfrm>
          <a:off x="625979" y="1033782"/>
          <a:ext cx="3331619" cy="938227"/>
        </a:xfrm>
        <a:prstGeom prst="roundRect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0" kern="1200" dirty="0">
              <a:latin typeface="+mj-lt"/>
            </a:rPr>
            <a:t>Trading Standards</a:t>
          </a:r>
        </a:p>
      </dsp:txBody>
      <dsp:txXfrm>
        <a:off x="671779" y="1079582"/>
        <a:ext cx="3240019" cy="846627"/>
      </dsp:txXfrm>
    </dsp:sp>
    <dsp:sp modelId="{E8C9001A-E8DC-471D-954B-9598C70B9296}">
      <dsp:nvSpPr>
        <dsp:cNvPr id="0" name=""/>
        <dsp:cNvSpPr/>
      </dsp:nvSpPr>
      <dsp:spPr>
        <a:xfrm>
          <a:off x="3947308" y="2065832"/>
          <a:ext cx="6875366" cy="93822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b="0" kern="1200" dirty="0">
              <a:latin typeface="+mj-lt"/>
            </a:rPr>
            <a:t>Promote the UKWF apprenticeship scheme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b="0" kern="1200" dirty="0">
              <a:latin typeface="+mj-lt"/>
            </a:rPr>
            <a:t>Continue to improve the new website</a:t>
          </a:r>
        </a:p>
      </dsp:txBody>
      <dsp:txXfrm>
        <a:off x="3947308" y="2183110"/>
        <a:ext cx="6523531" cy="703671"/>
      </dsp:txXfrm>
    </dsp:sp>
    <dsp:sp modelId="{2ED87A78-5E79-4337-A940-A66ED581E33E}">
      <dsp:nvSpPr>
        <dsp:cNvPr id="0" name=""/>
        <dsp:cNvSpPr/>
      </dsp:nvSpPr>
      <dsp:spPr>
        <a:xfrm>
          <a:off x="636269" y="2065832"/>
          <a:ext cx="3311038" cy="938227"/>
        </a:xfrm>
        <a:prstGeom prst="roundRect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0" kern="1200" dirty="0">
              <a:latin typeface="+mj-lt"/>
            </a:rPr>
            <a:t>Support UKWF projects </a:t>
          </a:r>
        </a:p>
      </dsp:txBody>
      <dsp:txXfrm>
        <a:off x="682069" y="2111632"/>
        <a:ext cx="3219438" cy="846627"/>
      </dsp:txXfrm>
    </dsp:sp>
    <dsp:sp modelId="{AEF2856C-E82A-40BE-B75C-8E7C5AEA5224}">
      <dsp:nvSpPr>
        <dsp:cNvPr id="0" name=""/>
        <dsp:cNvSpPr/>
      </dsp:nvSpPr>
      <dsp:spPr>
        <a:xfrm>
          <a:off x="3967865" y="3097882"/>
          <a:ext cx="6875366" cy="93822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b="0" kern="1200" dirty="0">
              <a:latin typeface="+mj-lt"/>
            </a:rPr>
            <a:t>Engage on Government response to Imperial Measures Consultation Response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0" kern="1200" dirty="0">
              <a:latin typeface="+mj-lt"/>
            </a:rPr>
            <a:t>Continue to grow our relationship with the OPS&amp;S and </a:t>
          </a:r>
          <a:r>
            <a:rPr lang="en-US" sz="1400" b="0" kern="1200" dirty="0" err="1">
              <a:latin typeface="+mj-lt"/>
            </a:rPr>
            <a:t>DfBT</a:t>
          </a:r>
          <a:endParaRPr lang="en-GB" sz="1400" b="0" kern="1200" dirty="0">
            <a:latin typeface="+mj-lt"/>
          </a:endParaRPr>
        </a:p>
      </dsp:txBody>
      <dsp:txXfrm>
        <a:off x="3967865" y="3215160"/>
        <a:ext cx="6523531" cy="703671"/>
      </dsp:txXfrm>
    </dsp:sp>
    <dsp:sp modelId="{E1481694-8075-43B2-9AC6-5379404DF199}">
      <dsp:nvSpPr>
        <dsp:cNvPr id="0" name=""/>
        <dsp:cNvSpPr/>
      </dsp:nvSpPr>
      <dsp:spPr>
        <a:xfrm>
          <a:off x="615711" y="3097882"/>
          <a:ext cx="3352153" cy="938227"/>
        </a:xfrm>
        <a:prstGeom prst="roundRect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0" kern="1200" dirty="0">
              <a:latin typeface="+mj-lt"/>
            </a:rPr>
            <a:t>Relationship with Government </a:t>
          </a:r>
        </a:p>
      </dsp:txBody>
      <dsp:txXfrm>
        <a:off x="661511" y="3143682"/>
        <a:ext cx="3260553" cy="846627"/>
      </dsp:txXfrm>
    </dsp:sp>
    <dsp:sp modelId="{42D59EC7-5C99-4809-A33B-357EA7893EF3}">
      <dsp:nvSpPr>
        <dsp:cNvPr id="0" name=""/>
        <dsp:cNvSpPr/>
      </dsp:nvSpPr>
      <dsp:spPr>
        <a:xfrm>
          <a:off x="4019247" y="4129932"/>
          <a:ext cx="6875366" cy="93822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1400" b="0" kern="1200" dirty="0">
            <a:latin typeface="+mj-lt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b="0" kern="1200" dirty="0">
              <a:latin typeface="+mj-lt"/>
            </a:rPr>
            <a:t>Undertake media relationship-building activity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b="0" kern="1200" dirty="0">
              <a:latin typeface="+mj-lt"/>
            </a:rPr>
            <a:t>Remain vigilant to media opportunities</a:t>
          </a:r>
        </a:p>
      </dsp:txBody>
      <dsp:txXfrm>
        <a:off x="4019247" y="4247210"/>
        <a:ext cx="6523531" cy="703671"/>
      </dsp:txXfrm>
    </dsp:sp>
    <dsp:sp modelId="{129B3470-F323-47B1-B5DC-773DCFD209B8}">
      <dsp:nvSpPr>
        <dsp:cNvPr id="0" name=""/>
        <dsp:cNvSpPr/>
      </dsp:nvSpPr>
      <dsp:spPr>
        <a:xfrm>
          <a:off x="564330" y="4129932"/>
          <a:ext cx="3454917" cy="938227"/>
        </a:xfrm>
        <a:prstGeom prst="roundRect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0" kern="1200" dirty="0">
              <a:latin typeface="+mj-lt"/>
            </a:rPr>
            <a:t>UKWF Media Relations</a:t>
          </a:r>
        </a:p>
      </dsp:txBody>
      <dsp:txXfrm>
        <a:off x="610130" y="4175732"/>
        <a:ext cx="3363317" cy="8466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77" name="Shape 7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n-lt"/>
        <a:ea typeface="+mn-ea"/>
        <a:cs typeface="+mn-cs"/>
        <a:sym typeface="Calibri"/>
      </a:defRPr>
    </a:lvl1pPr>
    <a:lvl2pPr indent="2286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2pPr>
    <a:lvl3pPr indent="457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3pPr>
    <a:lvl4pPr indent="6858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4pPr>
    <a:lvl5pPr indent="9144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5pPr>
    <a:lvl6pPr indent="11430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6pPr>
    <a:lvl7pPr indent="13716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7pPr>
    <a:lvl8pPr indent="1600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8pPr>
    <a:lvl9pPr indent="18288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35523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88957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28127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5217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/>
          <p:cNvSpPr/>
          <p:nvPr/>
        </p:nvSpPr>
        <p:spPr>
          <a:xfrm>
            <a:off x="0" y="5467643"/>
            <a:ext cx="12192000" cy="1390358"/>
          </a:xfrm>
          <a:prstGeom prst="rect">
            <a:avLst/>
          </a:prstGeom>
          <a:solidFill>
            <a:srgbClr val="232F5E"/>
          </a:solidFill>
          <a:ln w="12700">
            <a:solidFill>
              <a:srgbClr val="45618F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8FCFF"/>
                </a:solidFill>
                <a:latin typeface="Univers LT Std 47 Cn Lt"/>
                <a:ea typeface="Univers LT Std 47 Cn Lt"/>
                <a:cs typeface="Univers LT Std 47 Cn Lt"/>
                <a:sym typeface="Univers LT Std 47 Cn Lt"/>
              </a:defRPr>
            </a:pPr>
            <a:endParaRPr dirty="0"/>
          </a:p>
        </p:txBody>
      </p:sp>
      <p:pic>
        <p:nvPicPr>
          <p:cNvPr id="13" name="UKWF FINAL_UKWF - LOGO Colour.png" descr="UKWF FINAL_UKWF - LOGO Colo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7583" y="1872338"/>
            <a:ext cx="4316834" cy="2224324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/>
          <a:lstStyle>
            <a:lvl1pPr>
              <a:defRPr sz="4400"/>
            </a:lvl1pPr>
          </a:lstStyle>
          <a:p>
            <a:r>
              <a:t>Title Text</a:t>
            </a:r>
          </a:p>
        </p:txBody>
      </p:sp>
      <p:sp>
        <p:nvSpPr>
          <p:cNvPr id="3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 marL="228600" indent="-228600">
              <a:buSzPct val="100000"/>
              <a:buFont typeface="Arial"/>
              <a:buChar char="•"/>
              <a:defRPr sz="2800">
                <a:solidFill>
                  <a:srgbClr val="232F5D"/>
                </a:solidFill>
              </a:defRPr>
            </a:lvl1pPr>
            <a:lvl2pPr marL="723900" indent="-266700">
              <a:buSzPct val="100000"/>
              <a:buFont typeface="Arial"/>
              <a:buChar char="•"/>
              <a:defRPr sz="2800">
                <a:solidFill>
                  <a:srgbClr val="232F5D"/>
                </a:solidFill>
              </a:defRPr>
            </a:lvl2pPr>
            <a:lvl3pPr marL="1234438" indent="-320038">
              <a:buSzPct val="100000"/>
              <a:buFont typeface="Arial"/>
              <a:buChar char="•"/>
              <a:defRPr sz="2800">
                <a:solidFill>
                  <a:srgbClr val="232F5D"/>
                </a:solidFill>
              </a:defRPr>
            </a:lvl3pPr>
            <a:lvl4pPr marL="1727200" indent="-355600">
              <a:buSzPct val="100000"/>
              <a:buFont typeface="Arial"/>
              <a:buChar char="•"/>
              <a:defRPr sz="2800">
                <a:solidFill>
                  <a:srgbClr val="232F5D"/>
                </a:solidFill>
              </a:defRPr>
            </a:lvl4pPr>
            <a:lvl5pPr marL="2184400" indent="-355600">
              <a:buSzPct val="100000"/>
              <a:buFont typeface="Arial"/>
              <a:buChar char="•"/>
              <a:defRPr sz="2800">
                <a:solidFill>
                  <a:srgbClr val="232F5D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 anchor="ctr"/>
          <a:lstStyle>
            <a:lvl1pPr>
              <a:defRPr sz="4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90" cy="823914"/>
          </a:xfrm>
          <a:prstGeom prst="rect">
            <a:avLst/>
          </a:prstGeom>
        </p:spPr>
        <p:txBody>
          <a:bodyPr anchor="b"/>
          <a:lstStyle>
            <a:lvl1pPr>
              <a:defRPr b="1">
                <a:solidFill>
                  <a:srgbClr val="232F5D"/>
                </a:solidFill>
              </a:defRPr>
            </a:lvl1pPr>
            <a:lvl2pPr>
              <a:defRPr b="1">
                <a:solidFill>
                  <a:srgbClr val="232F5D"/>
                </a:solidFill>
              </a:defRPr>
            </a:lvl2pPr>
            <a:lvl3pPr>
              <a:defRPr b="1">
                <a:solidFill>
                  <a:srgbClr val="232F5D"/>
                </a:solidFill>
              </a:defRPr>
            </a:lvl3pPr>
            <a:lvl4pPr>
              <a:defRPr b="1">
                <a:solidFill>
                  <a:srgbClr val="232F5D"/>
                </a:solidFill>
              </a:defRPr>
            </a:lvl4pPr>
            <a:lvl5pPr>
              <a:defRPr b="1">
                <a:solidFill>
                  <a:srgbClr val="232F5D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4"/>
          </a:xfrm>
          <a:prstGeom prst="rect">
            <a:avLst/>
          </a:prstGeom>
        </p:spPr>
        <p:txBody>
          <a:bodyPr anchor="b"/>
          <a:lstStyle/>
          <a:p>
            <a:pPr marL="228600" indent="-228600">
              <a:buSzPct val="100000"/>
              <a:buFont typeface="Arial"/>
              <a:buChar char="•"/>
              <a:defRPr sz="2800">
                <a:solidFill>
                  <a:srgbClr val="232F5D"/>
                </a:solidFill>
              </a:defRPr>
            </a:pPr>
            <a:endParaRPr/>
          </a:p>
        </p:txBody>
      </p:sp>
      <p:sp>
        <p:nvSpPr>
          <p:cNvPr id="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2" cy="4873625"/>
          </a:xfrm>
          <a:prstGeom prst="rect">
            <a:avLst/>
          </a:prstGeom>
        </p:spPr>
        <p:txBody>
          <a:bodyPr/>
          <a:lstStyle>
            <a:lvl1pPr marL="228600" indent="-228600">
              <a:buSzPct val="100000"/>
              <a:buFont typeface="Arial"/>
              <a:buChar char="•"/>
              <a:defRPr sz="3200">
                <a:solidFill>
                  <a:srgbClr val="232F5D"/>
                </a:solidFill>
              </a:defRPr>
            </a:lvl1pPr>
            <a:lvl2pPr marL="718457" indent="-261257">
              <a:buSzPct val="100000"/>
              <a:buFont typeface="Arial"/>
              <a:buChar char="•"/>
              <a:defRPr sz="3200">
                <a:solidFill>
                  <a:srgbClr val="232F5D"/>
                </a:solidFill>
              </a:defRPr>
            </a:lvl2pPr>
            <a:lvl3pPr marL="1219200" indent="-304800">
              <a:buSzPct val="100000"/>
              <a:buFont typeface="Arial"/>
              <a:buChar char="•"/>
              <a:defRPr sz="3200">
                <a:solidFill>
                  <a:srgbClr val="232F5D"/>
                </a:solidFill>
              </a:defRPr>
            </a:lvl3pPr>
            <a:lvl4pPr marL="1737360" indent="-365760">
              <a:buSzPct val="100000"/>
              <a:buFont typeface="Arial"/>
              <a:buChar char="•"/>
              <a:defRPr sz="3200">
                <a:solidFill>
                  <a:srgbClr val="232F5D"/>
                </a:solidFill>
              </a:defRPr>
            </a:lvl4pPr>
            <a:lvl5pPr marL="2194560" indent="-365760">
              <a:buSzPct val="100000"/>
              <a:buFont typeface="Arial"/>
              <a:buChar char="•"/>
              <a:defRPr sz="3200">
                <a:solidFill>
                  <a:srgbClr val="232F5D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228600" indent="-228600">
              <a:buSzPct val="100000"/>
              <a:buFont typeface="Arial"/>
              <a:buChar char="•"/>
              <a:defRPr sz="2800">
                <a:solidFill>
                  <a:srgbClr val="232F5D"/>
                </a:solidFill>
              </a:defRPr>
            </a:pPr>
            <a:endParaRPr/>
          </a:p>
        </p:txBody>
      </p:sp>
      <p:sp>
        <p:nvSpPr>
          <p:cNvPr id="5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9" descr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8790" y="5764124"/>
            <a:ext cx="2059210" cy="1057020"/>
          </a:xfrm>
          <a:prstGeom prst="rect">
            <a:avLst/>
          </a:prstGeom>
          <a:ln w="12700">
            <a:miter lim="400000"/>
          </a:ln>
        </p:spPr>
      </p:pic>
      <p:sp>
        <p:nvSpPr>
          <p:cNvPr id="67" name="Title Text"/>
          <p:cNvSpPr txBox="1">
            <a:spLocks noGrp="1"/>
          </p:cNvSpPr>
          <p:nvPr>
            <p:ph type="title"/>
          </p:nvPr>
        </p:nvSpPr>
        <p:spPr>
          <a:xfrm>
            <a:off x="839787" y="307816"/>
            <a:ext cx="3932240" cy="160020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68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5183187" y="675080"/>
            <a:ext cx="6172202" cy="487362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 dirty="0"/>
          </a:p>
        </p:txBody>
      </p:sp>
      <p:sp>
        <p:nvSpPr>
          <p:cNvPr id="6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908017"/>
            <a:ext cx="3932240" cy="3811590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232F5D"/>
                </a:solidFill>
              </a:defRPr>
            </a:lvl1pPr>
            <a:lvl2pPr>
              <a:defRPr sz="1600">
                <a:solidFill>
                  <a:srgbClr val="232F5D"/>
                </a:solidFill>
              </a:defRPr>
            </a:lvl2pPr>
            <a:lvl3pPr>
              <a:defRPr sz="1600">
                <a:solidFill>
                  <a:srgbClr val="232F5D"/>
                </a:solidFill>
              </a:defRPr>
            </a:lvl3pPr>
            <a:lvl4pPr>
              <a:defRPr sz="1600">
                <a:solidFill>
                  <a:srgbClr val="232F5D"/>
                </a:solidFill>
              </a:defRPr>
            </a:lvl4pPr>
            <a:lvl5pPr>
              <a:defRPr sz="1600">
                <a:solidFill>
                  <a:srgbClr val="232F5D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47338" y="6110287"/>
            <a:ext cx="1490664" cy="765177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b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/>
          </p:nvPr>
        </p:nvSpPr>
        <p:spPr>
          <a:xfrm>
            <a:off x="831850" y="4589462"/>
            <a:ext cx="10515600" cy="15001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63946" y="6221731"/>
            <a:ext cx="273654" cy="269239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latin typeface="Univers LT Std 47 Cn Lt"/>
                <a:ea typeface="Univers LT Std 47 Cn Lt"/>
                <a:cs typeface="Univers LT Std 47 Cn Lt"/>
                <a:sym typeface="Univers LT Std 47 Cn Lt"/>
              </a:defRPr>
            </a:lvl1pPr>
          </a:lstStyle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solidFill>
            <a:srgbClr val="232F5D"/>
          </a:solidFill>
          <a:uFillTx/>
          <a:latin typeface="Museo 300"/>
          <a:ea typeface="Museo 300"/>
          <a:cs typeface="Museo 300"/>
          <a:sym typeface="Museo 300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solidFill>
            <a:srgbClr val="232F5D"/>
          </a:solidFill>
          <a:uFillTx/>
          <a:latin typeface="Museo 300"/>
          <a:ea typeface="Museo 300"/>
          <a:cs typeface="Museo 300"/>
          <a:sym typeface="Museo 300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solidFill>
            <a:srgbClr val="232F5D"/>
          </a:solidFill>
          <a:uFillTx/>
          <a:latin typeface="Museo 300"/>
          <a:ea typeface="Museo 300"/>
          <a:cs typeface="Museo 300"/>
          <a:sym typeface="Museo 300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solidFill>
            <a:srgbClr val="232F5D"/>
          </a:solidFill>
          <a:uFillTx/>
          <a:latin typeface="Museo 300"/>
          <a:ea typeface="Museo 300"/>
          <a:cs typeface="Museo 300"/>
          <a:sym typeface="Museo 300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solidFill>
            <a:srgbClr val="232F5D"/>
          </a:solidFill>
          <a:uFillTx/>
          <a:latin typeface="Museo 300"/>
          <a:ea typeface="Museo 300"/>
          <a:cs typeface="Museo 300"/>
          <a:sym typeface="Museo 300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solidFill>
            <a:srgbClr val="232F5D"/>
          </a:solidFill>
          <a:uFillTx/>
          <a:latin typeface="Museo 300"/>
          <a:ea typeface="Museo 300"/>
          <a:cs typeface="Museo 300"/>
          <a:sym typeface="Museo 300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solidFill>
            <a:srgbClr val="232F5D"/>
          </a:solidFill>
          <a:uFillTx/>
          <a:latin typeface="Museo 300"/>
          <a:ea typeface="Museo 300"/>
          <a:cs typeface="Museo 300"/>
          <a:sym typeface="Museo 300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solidFill>
            <a:srgbClr val="232F5D"/>
          </a:solidFill>
          <a:uFillTx/>
          <a:latin typeface="Museo 300"/>
          <a:ea typeface="Museo 300"/>
          <a:cs typeface="Museo 300"/>
          <a:sym typeface="Museo 300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solidFill>
            <a:srgbClr val="232F5D"/>
          </a:solidFill>
          <a:uFillTx/>
          <a:latin typeface="Museo 300"/>
          <a:ea typeface="Museo 300"/>
          <a:cs typeface="Museo 300"/>
          <a:sym typeface="Museo 300"/>
        </a:defRPr>
      </a:lvl9pPr>
    </p:titleStyle>
    <p:bodyStyle>
      <a:lvl1pPr marL="0" marR="0" indent="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rgbClr val="8A8C9A"/>
          </a:solidFill>
          <a:uFillTx/>
          <a:latin typeface="Univers LT Std 47 Cn Lt"/>
          <a:ea typeface="Univers LT Std 47 Cn Lt"/>
          <a:cs typeface="Univers LT Std 47 Cn Lt"/>
          <a:sym typeface="Univers LT Std 47 Cn Lt"/>
        </a:defRPr>
      </a:lvl1pPr>
      <a:lvl2pPr marL="0" marR="0" indent="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rgbClr val="8A8C9A"/>
          </a:solidFill>
          <a:uFillTx/>
          <a:latin typeface="Univers LT Std 47 Cn Lt"/>
          <a:ea typeface="Univers LT Std 47 Cn Lt"/>
          <a:cs typeface="Univers LT Std 47 Cn Lt"/>
          <a:sym typeface="Univers LT Std 47 Cn Lt"/>
        </a:defRPr>
      </a:lvl2pPr>
      <a:lvl3pPr marL="0" marR="0" indent="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rgbClr val="8A8C9A"/>
          </a:solidFill>
          <a:uFillTx/>
          <a:latin typeface="Univers LT Std 47 Cn Lt"/>
          <a:ea typeface="Univers LT Std 47 Cn Lt"/>
          <a:cs typeface="Univers LT Std 47 Cn Lt"/>
          <a:sym typeface="Univers LT Std 47 Cn Lt"/>
        </a:defRPr>
      </a:lvl3pPr>
      <a:lvl4pPr marL="0" marR="0" indent="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rgbClr val="8A8C9A"/>
          </a:solidFill>
          <a:uFillTx/>
          <a:latin typeface="Univers LT Std 47 Cn Lt"/>
          <a:ea typeface="Univers LT Std 47 Cn Lt"/>
          <a:cs typeface="Univers LT Std 47 Cn Lt"/>
          <a:sym typeface="Univers LT Std 47 Cn Lt"/>
        </a:defRPr>
      </a:lvl4pPr>
      <a:lvl5pPr marL="0" marR="0" indent="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rgbClr val="8A8C9A"/>
          </a:solidFill>
          <a:uFillTx/>
          <a:latin typeface="Univers LT Std 47 Cn Lt"/>
          <a:ea typeface="Univers LT Std 47 Cn Lt"/>
          <a:cs typeface="Univers LT Std 47 Cn Lt"/>
          <a:sym typeface="Univers LT Std 47 Cn Lt"/>
        </a:defRPr>
      </a:lvl5pPr>
      <a:lvl6pPr marL="2590800" marR="0" indent="-3048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400" b="0" i="0" u="none" strike="noStrike" cap="none" spc="0" baseline="0">
          <a:solidFill>
            <a:srgbClr val="8A8C9A"/>
          </a:solidFill>
          <a:uFillTx/>
          <a:latin typeface="Univers LT Std 47 Cn Lt"/>
          <a:ea typeface="Univers LT Std 47 Cn Lt"/>
          <a:cs typeface="Univers LT Std 47 Cn Lt"/>
          <a:sym typeface="Univers LT Std 47 Cn Lt"/>
        </a:defRPr>
      </a:lvl6pPr>
      <a:lvl7pPr marL="3048000" marR="0" indent="-3048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400" b="0" i="0" u="none" strike="noStrike" cap="none" spc="0" baseline="0">
          <a:solidFill>
            <a:srgbClr val="8A8C9A"/>
          </a:solidFill>
          <a:uFillTx/>
          <a:latin typeface="Univers LT Std 47 Cn Lt"/>
          <a:ea typeface="Univers LT Std 47 Cn Lt"/>
          <a:cs typeface="Univers LT Std 47 Cn Lt"/>
          <a:sym typeface="Univers LT Std 47 Cn Lt"/>
        </a:defRPr>
      </a:lvl7pPr>
      <a:lvl8pPr marL="3505200" marR="0" indent="-3048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400" b="0" i="0" u="none" strike="noStrike" cap="none" spc="0" baseline="0">
          <a:solidFill>
            <a:srgbClr val="8A8C9A"/>
          </a:solidFill>
          <a:uFillTx/>
          <a:latin typeface="Univers LT Std 47 Cn Lt"/>
          <a:ea typeface="Univers LT Std 47 Cn Lt"/>
          <a:cs typeface="Univers LT Std 47 Cn Lt"/>
          <a:sym typeface="Univers LT Std 47 Cn Lt"/>
        </a:defRPr>
      </a:lvl8pPr>
      <a:lvl9pPr marL="3962400" marR="0" indent="-3048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400" b="0" i="0" u="none" strike="noStrike" cap="none" spc="0" baseline="0">
          <a:solidFill>
            <a:srgbClr val="8A8C9A"/>
          </a:solidFill>
          <a:uFillTx/>
          <a:latin typeface="Univers LT Std 47 Cn Lt"/>
          <a:ea typeface="Univers LT Std 47 Cn Lt"/>
          <a:cs typeface="Univers LT Std 47 Cn Lt"/>
          <a:sym typeface="Univers LT Std 47 Cn Lt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Univers LT Std 47 Cn Lt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Univers LT Std 47 Cn Lt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Univers LT Std 47 Cn Lt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Univers LT Std 47 Cn Lt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Univers LT Std 47 Cn Lt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Univers LT Std 47 Cn Lt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Univers LT Std 47 Cn Lt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Univers LT Std 47 Cn Lt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Univers LT Std 47 Cn 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jpe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.png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jp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Name of presentation…"/>
          <p:cNvSpPr txBox="1"/>
          <p:nvPr/>
        </p:nvSpPr>
        <p:spPr>
          <a:xfrm>
            <a:off x="251120" y="5645426"/>
            <a:ext cx="10327785" cy="8986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lnSpc>
                <a:spcPct val="130000"/>
              </a:lnSpc>
              <a:defRPr sz="2100">
                <a:solidFill>
                  <a:srgbClr val="FFFFFF"/>
                </a:solidFill>
                <a:latin typeface="Museo 900 Regular"/>
                <a:ea typeface="Museo 900 Regular"/>
                <a:cs typeface="Museo 900 Regular"/>
                <a:sym typeface="Museo 900 Regular"/>
              </a:defRPr>
            </a:pPr>
            <a:r>
              <a:rPr lang="en-GB" dirty="0"/>
              <a:t>Communications Update </a:t>
            </a:r>
          </a:p>
          <a:p>
            <a:pPr>
              <a:lnSpc>
                <a:spcPct val="130000"/>
              </a:lnSpc>
              <a:defRPr sz="2100">
                <a:solidFill>
                  <a:srgbClr val="FFFFFF"/>
                </a:solidFill>
                <a:latin typeface="Museo 900 Regular"/>
                <a:ea typeface="Museo 900 Regular"/>
                <a:cs typeface="Museo 900 Regular"/>
                <a:sym typeface="Museo 900 Regular"/>
              </a:defRPr>
            </a:pPr>
            <a:r>
              <a:rPr lang="en-GB" dirty="0"/>
              <a:t>UKWF Regional Meeting 5</a:t>
            </a:r>
            <a:r>
              <a:rPr lang="en-GB" baseline="30000" dirty="0"/>
              <a:t>th</a:t>
            </a:r>
            <a:r>
              <a:rPr lang="en-GB" dirty="0"/>
              <a:t> October 2023</a:t>
            </a:r>
            <a:endParaRPr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2"/>
          <p:cNvSpPr/>
          <p:nvPr/>
        </p:nvSpPr>
        <p:spPr>
          <a:xfrm>
            <a:off x="0" y="6086347"/>
            <a:ext cx="12192000" cy="771655"/>
          </a:xfrm>
          <a:prstGeom prst="rect">
            <a:avLst/>
          </a:prstGeom>
          <a:solidFill>
            <a:srgbClr val="232F5E"/>
          </a:solidFill>
          <a:ln w="12700">
            <a:solidFill>
              <a:srgbClr val="45618F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8FCFF"/>
                </a:solidFill>
                <a:latin typeface="Univers LT Std 47 Cn Lt"/>
                <a:ea typeface="Univers LT Std 47 Cn Lt"/>
                <a:cs typeface="Univers LT Std 47 Cn Lt"/>
                <a:sym typeface="Univers LT Std 47 Cn Lt"/>
              </a:defRPr>
            </a:pPr>
            <a:endParaRPr dirty="0"/>
          </a:p>
        </p:txBody>
      </p:sp>
      <p:sp>
        <p:nvSpPr>
          <p:cNvPr id="82" name="© UK Weighing Federation"/>
          <p:cNvSpPr txBox="1"/>
          <p:nvPr/>
        </p:nvSpPr>
        <p:spPr>
          <a:xfrm>
            <a:off x="-279068" y="6378100"/>
            <a:ext cx="12192003" cy="2819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3" indent="1371600" algn="r">
              <a:defRPr sz="1500">
                <a:solidFill>
                  <a:srgbClr val="FFFFFF"/>
                </a:solidFill>
                <a:latin typeface="Univers LT Std 47 Light Condensed"/>
                <a:ea typeface="Univers LT Std 47 Light Condensed"/>
                <a:cs typeface="Univers LT Std 47 Light Condensed"/>
                <a:sym typeface="Univers LT Std 47 Light Condensed"/>
              </a:defRPr>
            </a:pPr>
            <a:r>
              <a:rPr dirty="0"/>
              <a:t>© UK Weighing Federation</a:t>
            </a:r>
          </a:p>
        </p:txBody>
      </p:sp>
      <p:sp>
        <p:nvSpPr>
          <p:cNvPr id="83" name="Name of presentation, date"/>
          <p:cNvSpPr txBox="1"/>
          <p:nvPr/>
        </p:nvSpPr>
        <p:spPr>
          <a:xfrm>
            <a:off x="-1079376" y="6378100"/>
            <a:ext cx="12192003" cy="2819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3" indent="1371600">
              <a:defRPr sz="1500">
                <a:solidFill>
                  <a:srgbClr val="FFFFFF"/>
                </a:solidFill>
                <a:latin typeface="Univers LT Std 47 Light Condensed"/>
                <a:ea typeface="Univers LT Std 47 Light Condensed"/>
                <a:cs typeface="Univers LT Std 47 Light Condensed"/>
                <a:sym typeface="Univers LT Std 47 Light Condensed"/>
              </a:defRPr>
            </a:pPr>
            <a:r>
              <a:rPr dirty="0"/>
              <a:t> </a:t>
            </a:r>
          </a:p>
        </p:txBody>
      </p:sp>
      <p:pic>
        <p:nvPicPr>
          <p:cNvPr id="84" name="UKWF FINAL_UKWF - LOGO Colour.png" descr="UKWF FINAL_UKWF - LOGO Colou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3115" y="99696"/>
            <a:ext cx="2112358" cy="1088429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8CE72D6-D42E-4F36-A1EB-ACA4BE616B0A}"/>
              </a:ext>
            </a:extLst>
          </p:cNvPr>
          <p:cNvSpPr txBox="1"/>
          <p:nvPr/>
        </p:nvSpPr>
        <p:spPr>
          <a:xfrm>
            <a:off x="366527" y="197962"/>
            <a:ext cx="9139612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3200" b="1" dirty="0"/>
              <a:t>Our Comms Activity: Business as usual</a:t>
            </a:r>
            <a:endParaRPr lang="en-GB" sz="3200" b="1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EA9786C-BFB6-4A74-BFD2-7DCC0D3E0F75}"/>
              </a:ext>
            </a:extLst>
          </p:cNvPr>
          <p:cNvSpPr>
            <a:spLocks noGrp="1"/>
          </p:cNvSpPr>
          <p:nvPr/>
        </p:nvSpPr>
        <p:spPr bwMode="auto">
          <a:xfrm>
            <a:off x="113122" y="905848"/>
            <a:ext cx="11261612" cy="491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2800" b="1" dirty="0"/>
          </a:p>
          <a:p>
            <a:endParaRPr lang="en-GB" sz="2800" dirty="0"/>
          </a:p>
          <a:p>
            <a:pPr marL="0" indent="0">
              <a:buNone/>
            </a:pPr>
            <a:endParaRPr lang="en-US" sz="1400" dirty="0"/>
          </a:p>
          <a:p>
            <a:pPr>
              <a:buFont typeface="Arial" panose="020B0604020202020204" pitchFamily="34" charset="0"/>
              <a:buChar char="•"/>
            </a:pPr>
            <a:endParaRPr lang="en-US" sz="1400" dirty="0"/>
          </a:p>
          <a:p>
            <a:pPr>
              <a:buFont typeface="Arial" panose="020B0604020202020204" pitchFamily="34" charset="0"/>
              <a:buChar char="•"/>
            </a:pPr>
            <a:endParaRPr lang="en-US" sz="2800" dirty="0"/>
          </a:p>
          <a:p>
            <a:pPr>
              <a:buFont typeface="Arial" panose="020B0604020202020204" pitchFamily="34" charset="0"/>
              <a:buChar char="•"/>
            </a:pPr>
            <a:endParaRPr lang="en-US" sz="2800" dirty="0"/>
          </a:p>
          <a:p>
            <a:pPr>
              <a:buFont typeface="Arial" panose="020B0604020202020204" pitchFamily="34" charset="0"/>
              <a:buChar char="•"/>
            </a:pPr>
            <a:endParaRPr lang="en-US" sz="2800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AE839F-55D1-728E-A619-663E26BCD805}"/>
              </a:ext>
            </a:extLst>
          </p:cNvPr>
          <p:cNvSpPr txBox="1"/>
          <p:nvPr/>
        </p:nvSpPr>
        <p:spPr>
          <a:xfrm>
            <a:off x="507175" y="1009494"/>
            <a:ext cx="6024253" cy="47089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457200" marR="0" indent="-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sz="3000" dirty="0"/>
              <a:t>Monthly Updates</a:t>
            </a:r>
          </a:p>
          <a:p>
            <a:pPr marL="457200" marR="0" indent="-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GB" sz="3000" dirty="0"/>
          </a:p>
          <a:p>
            <a:pPr marL="457200" marR="0" indent="-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sz="3000" dirty="0"/>
              <a:t>Ian’s Vlog</a:t>
            </a:r>
          </a:p>
          <a:p>
            <a:pPr marL="457200" marR="0" indent="-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GB" sz="3000" dirty="0"/>
          </a:p>
          <a:p>
            <a:pPr marL="457200" marR="0" indent="-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sz="3000" dirty="0"/>
              <a:t>2x newsletters have gone out</a:t>
            </a:r>
          </a:p>
          <a:p>
            <a:pPr marL="457200" marR="0" indent="-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GB" sz="3000" b="0" i="0" u="none" strike="noStrike" cap="none" spc="0" normalizeH="0" baseline="0" dirty="0">
              <a:ln>
                <a:noFill/>
              </a:ln>
              <a:solidFill>
                <a:srgbClr val="232F5D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  <a:p>
            <a:pPr marL="457200" marR="0" indent="-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GB" sz="3000" b="0" i="0" u="none" strike="noStrike" cap="none" spc="0" normalizeH="0" baseline="0" dirty="0">
                <a:ln>
                  <a:noFill/>
                </a:ln>
                <a:solidFill>
                  <a:srgbClr val="232F5D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September Technical Webinar </a:t>
            </a:r>
          </a:p>
          <a:p>
            <a:pPr marL="457200" marR="0" indent="-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GB" sz="3000" dirty="0"/>
          </a:p>
          <a:p>
            <a:pPr marL="457200" marR="0" indent="-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sz="3000" dirty="0"/>
              <a:t>Social media growth – 726 LinkedIn followers. </a:t>
            </a:r>
            <a:endParaRPr kumimoji="0" lang="en-GB" sz="3000" b="0" i="0" u="none" strike="noStrike" cap="none" spc="0" normalizeH="0" baseline="0" dirty="0">
              <a:ln>
                <a:noFill/>
              </a:ln>
              <a:solidFill>
                <a:srgbClr val="232F5D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BB8402-A350-F93D-AEB3-13AD560B59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37377" y="3974792"/>
            <a:ext cx="2541501" cy="20288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CD4E1A-3476-4D16-F18C-83675B4190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9853" y="3389278"/>
            <a:ext cx="2094829" cy="191536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C673FDA-666D-4F6B-CAC2-70697274D3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2056" y="2789498"/>
            <a:ext cx="2113131" cy="19953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A49DBBB-CFD9-F31C-40DE-52D6FF20A7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13115" y="1139843"/>
            <a:ext cx="2333060" cy="277339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71A5535-45B1-8BE1-C635-DEFB851B373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9853" y="1101601"/>
            <a:ext cx="3133262" cy="171726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384D9A8-F18E-00F9-B162-30FCA8854BA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28962" y="5060572"/>
            <a:ext cx="2579254" cy="1160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58004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2"/>
          <p:cNvSpPr/>
          <p:nvPr/>
        </p:nvSpPr>
        <p:spPr>
          <a:xfrm>
            <a:off x="0" y="6086347"/>
            <a:ext cx="12192000" cy="771655"/>
          </a:xfrm>
          <a:prstGeom prst="rect">
            <a:avLst/>
          </a:prstGeom>
          <a:solidFill>
            <a:srgbClr val="232F5E"/>
          </a:solidFill>
          <a:ln w="12700">
            <a:solidFill>
              <a:srgbClr val="45618F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8FCFF"/>
                </a:solidFill>
                <a:latin typeface="Univers LT Std 47 Cn Lt"/>
                <a:ea typeface="Univers LT Std 47 Cn Lt"/>
                <a:cs typeface="Univers LT Std 47 Cn Lt"/>
                <a:sym typeface="Univers LT Std 47 Cn Lt"/>
              </a:defRPr>
            </a:pPr>
            <a:endParaRPr dirty="0"/>
          </a:p>
        </p:txBody>
      </p:sp>
      <p:sp>
        <p:nvSpPr>
          <p:cNvPr id="82" name="© UK Weighing Federation"/>
          <p:cNvSpPr txBox="1"/>
          <p:nvPr/>
        </p:nvSpPr>
        <p:spPr>
          <a:xfrm>
            <a:off x="-279068" y="6378100"/>
            <a:ext cx="12192003" cy="2819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3" indent="1371600" algn="r">
              <a:defRPr sz="1500">
                <a:solidFill>
                  <a:srgbClr val="FFFFFF"/>
                </a:solidFill>
                <a:latin typeface="Univers LT Std 47 Light Condensed"/>
                <a:ea typeface="Univers LT Std 47 Light Condensed"/>
                <a:cs typeface="Univers LT Std 47 Light Condensed"/>
                <a:sym typeface="Univers LT Std 47 Light Condensed"/>
              </a:defRPr>
            </a:pPr>
            <a:r>
              <a:rPr dirty="0"/>
              <a:t>© UK Weighing Federation</a:t>
            </a:r>
          </a:p>
        </p:txBody>
      </p:sp>
      <p:sp>
        <p:nvSpPr>
          <p:cNvPr id="83" name="Name of presentation, date"/>
          <p:cNvSpPr txBox="1"/>
          <p:nvPr/>
        </p:nvSpPr>
        <p:spPr>
          <a:xfrm>
            <a:off x="-1079376" y="6378100"/>
            <a:ext cx="12192003" cy="2819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3" indent="1371600">
              <a:defRPr sz="1500">
                <a:solidFill>
                  <a:srgbClr val="FFFFFF"/>
                </a:solidFill>
                <a:latin typeface="Univers LT Std 47 Light Condensed"/>
                <a:ea typeface="Univers LT Std 47 Light Condensed"/>
                <a:cs typeface="Univers LT Std 47 Light Condensed"/>
                <a:sym typeface="Univers LT Std 47 Light Condensed"/>
              </a:defRPr>
            </a:pPr>
            <a:r>
              <a:rPr dirty="0"/>
              <a:t> </a:t>
            </a:r>
          </a:p>
        </p:txBody>
      </p:sp>
      <p:pic>
        <p:nvPicPr>
          <p:cNvPr id="84" name="UKWF FINAL_UKWF - LOGO Colour.png" descr="UKWF FINAL_UKWF - LOGO Colou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0577" y="172934"/>
            <a:ext cx="2112358" cy="1088429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8CE72D6-D42E-4F36-A1EB-ACA4BE616B0A}"/>
              </a:ext>
            </a:extLst>
          </p:cNvPr>
          <p:cNvSpPr txBox="1"/>
          <p:nvPr/>
        </p:nvSpPr>
        <p:spPr>
          <a:xfrm>
            <a:off x="366527" y="197962"/>
            <a:ext cx="9139612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3200" b="1" dirty="0"/>
              <a:t>Our Comms Activity: Priorities</a:t>
            </a:r>
            <a:endParaRPr lang="en-GB" sz="3200" b="1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EA9786C-BFB6-4A74-BFD2-7DCC0D3E0F75}"/>
              </a:ext>
            </a:extLst>
          </p:cNvPr>
          <p:cNvSpPr>
            <a:spLocks noGrp="1"/>
          </p:cNvSpPr>
          <p:nvPr/>
        </p:nvSpPr>
        <p:spPr bwMode="auto">
          <a:xfrm>
            <a:off x="113122" y="905848"/>
            <a:ext cx="11261612" cy="491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2800" b="1" dirty="0"/>
          </a:p>
          <a:p>
            <a:endParaRPr lang="en-GB" sz="2800" dirty="0"/>
          </a:p>
          <a:p>
            <a:pPr marL="0" indent="0">
              <a:buNone/>
            </a:pPr>
            <a:endParaRPr lang="en-US" sz="1400" dirty="0"/>
          </a:p>
          <a:p>
            <a:pPr>
              <a:buFont typeface="Arial" panose="020B0604020202020204" pitchFamily="34" charset="0"/>
              <a:buChar char="•"/>
            </a:pPr>
            <a:endParaRPr lang="en-US" sz="1400" dirty="0"/>
          </a:p>
          <a:p>
            <a:pPr>
              <a:buFont typeface="Arial" panose="020B0604020202020204" pitchFamily="34" charset="0"/>
              <a:buChar char="•"/>
            </a:pPr>
            <a:endParaRPr lang="en-US" sz="2800" dirty="0"/>
          </a:p>
          <a:p>
            <a:pPr>
              <a:buFont typeface="Arial" panose="020B0604020202020204" pitchFamily="34" charset="0"/>
              <a:buChar char="•"/>
            </a:pPr>
            <a:endParaRPr lang="en-US" sz="2800" dirty="0"/>
          </a:p>
          <a:p>
            <a:pPr>
              <a:buFont typeface="Arial" panose="020B0604020202020204" pitchFamily="34" charset="0"/>
              <a:buChar char="•"/>
            </a:pPr>
            <a:endParaRPr lang="en-US" sz="2800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DDA0B7-A3EF-FE2F-14DB-F817E46F1683}"/>
              </a:ext>
            </a:extLst>
          </p:cNvPr>
          <p:cNvSpPr txBox="1"/>
          <p:nvPr/>
        </p:nvSpPr>
        <p:spPr>
          <a:xfrm>
            <a:off x="308985" y="905848"/>
            <a:ext cx="7705126" cy="48013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800" b="1" i="0" u="none" strike="noStrike" cap="none" spc="0" normalizeH="0" baseline="0" dirty="0">
                <a:ln>
                  <a:noFill/>
                </a:ln>
                <a:solidFill>
                  <a:srgbClr val="232F5D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Media Preparedness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en-GB" dirty="0"/>
              <a:t>Held a Board Directors media training day in April, run by professional media trainers and journalists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en-GB" dirty="0"/>
              <a:t>Participants reported feeling more prepared and confident in print and broadcast media interviews.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en-GB" dirty="0"/>
              <a:t>UKWF now has some media messaging, and a media contact map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en-GB" b="1" dirty="0"/>
          </a:p>
          <a:p>
            <a:pPr marR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GB" b="1" dirty="0"/>
              <a:t>CTSI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dirty="0"/>
              <a:t>We have launched our CTSI Open Day Training Offer, with most days currently available being fully or nearly fully booked. More days have been requested. 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dirty="0"/>
              <a:t>We have kicked off our policy project with CTSI, which will outline the importance of good regulation of weights and measures for consumers, our industry, businesses and Government. </a:t>
            </a:r>
          </a:p>
          <a:p>
            <a:pPr marR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GB" dirty="0"/>
          </a:p>
          <a:p>
            <a:pPr marR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GB" b="1" dirty="0"/>
              <a:t>Website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dirty="0"/>
              <a:t>Supported Tom </a:t>
            </a:r>
            <a:r>
              <a:rPr lang="en-GB" dirty="0" err="1"/>
              <a:t>Marren</a:t>
            </a:r>
            <a:r>
              <a:rPr lang="en-GB" dirty="0"/>
              <a:t> with the new UKWF website development. </a:t>
            </a:r>
          </a:p>
        </p:txBody>
      </p:sp>
      <p:pic>
        <p:nvPicPr>
          <p:cNvPr id="4" name="Picture 3" descr="A purple and green logo&#10;&#10;Description automatically generated">
            <a:extLst>
              <a:ext uri="{FF2B5EF4-FFF2-40B4-BE49-F238E27FC236}">
                <a16:creationId xmlns:a16="http://schemas.microsoft.com/office/drawing/2014/main" id="{DEAB5CF8-D935-C1A1-E5E5-455CD88B68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9974" y="4234021"/>
            <a:ext cx="3732882" cy="1590389"/>
          </a:xfrm>
          <a:prstGeom prst="rect">
            <a:avLst/>
          </a:prstGeom>
        </p:spPr>
      </p:pic>
      <p:pic>
        <p:nvPicPr>
          <p:cNvPr id="6" name="Picture 5" descr="A person standing in front of a camera&#10;&#10;Description automatically generated">
            <a:extLst>
              <a:ext uri="{FF2B5EF4-FFF2-40B4-BE49-F238E27FC236}">
                <a16:creationId xmlns:a16="http://schemas.microsoft.com/office/drawing/2014/main" id="{81DA1FEE-D135-67C2-7E58-1240C313C3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9974" y="1209125"/>
            <a:ext cx="3732882" cy="2799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89671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2"/>
          <p:cNvSpPr/>
          <p:nvPr/>
        </p:nvSpPr>
        <p:spPr>
          <a:xfrm>
            <a:off x="0" y="6086347"/>
            <a:ext cx="12192000" cy="771655"/>
          </a:xfrm>
          <a:prstGeom prst="rect">
            <a:avLst/>
          </a:prstGeom>
          <a:solidFill>
            <a:srgbClr val="232F5E"/>
          </a:solidFill>
          <a:ln w="12700">
            <a:solidFill>
              <a:srgbClr val="45618F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8FCFF"/>
                </a:solidFill>
                <a:latin typeface="Univers LT Std 47 Cn Lt"/>
                <a:ea typeface="Univers LT Std 47 Cn Lt"/>
                <a:cs typeface="Univers LT Std 47 Cn Lt"/>
                <a:sym typeface="Univers LT Std 47 Cn Lt"/>
              </a:defRPr>
            </a:pPr>
            <a:endParaRPr dirty="0"/>
          </a:p>
        </p:txBody>
      </p:sp>
      <p:sp>
        <p:nvSpPr>
          <p:cNvPr id="82" name="© UK Weighing Federation"/>
          <p:cNvSpPr txBox="1"/>
          <p:nvPr/>
        </p:nvSpPr>
        <p:spPr>
          <a:xfrm>
            <a:off x="-279068" y="6378100"/>
            <a:ext cx="12192003" cy="2819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3" indent="1371600" algn="r">
              <a:defRPr sz="1500">
                <a:solidFill>
                  <a:srgbClr val="FFFFFF"/>
                </a:solidFill>
                <a:latin typeface="Univers LT Std 47 Light Condensed"/>
                <a:ea typeface="Univers LT Std 47 Light Condensed"/>
                <a:cs typeface="Univers LT Std 47 Light Condensed"/>
                <a:sym typeface="Univers LT Std 47 Light Condensed"/>
              </a:defRPr>
            </a:pPr>
            <a:r>
              <a:rPr dirty="0"/>
              <a:t>© UK Weighing Federation</a:t>
            </a:r>
          </a:p>
        </p:txBody>
      </p:sp>
      <p:sp>
        <p:nvSpPr>
          <p:cNvPr id="83" name="Name of presentation, date"/>
          <p:cNvSpPr txBox="1"/>
          <p:nvPr/>
        </p:nvSpPr>
        <p:spPr>
          <a:xfrm>
            <a:off x="-1079376" y="6378100"/>
            <a:ext cx="12192003" cy="2819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3" indent="1371600">
              <a:defRPr sz="1500">
                <a:solidFill>
                  <a:srgbClr val="FFFFFF"/>
                </a:solidFill>
                <a:latin typeface="Univers LT Std 47 Light Condensed"/>
                <a:ea typeface="Univers LT Std 47 Light Condensed"/>
                <a:cs typeface="Univers LT Std 47 Light Condensed"/>
                <a:sym typeface="Univers LT Std 47 Light Condensed"/>
              </a:defRPr>
            </a:pPr>
            <a:r>
              <a:rPr dirty="0"/>
              <a:t> </a:t>
            </a:r>
          </a:p>
        </p:txBody>
      </p:sp>
      <p:pic>
        <p:nvPicPr>
          <p:cNvPr id="84" name="UKWF FINAL_UKWF - LOGO Colour.png" descr="UKWF FINAL_UKWF - LOGO Colou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0577" y="172934"/>
            <a:ext cx="2112358" cy="1088429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8CE72D6-D42E-4F36-A1EB-ACA4BE616B0A}"/>
              </a:ext>
            </a:extLst>
          </p:cNvPr>
          <p:cNvSpPr txBox="1"/>
          <p:nvPr/>
        </p:nvSpPr>
        <p:spPr>
          <a:xfrm>
            <a:off x="366527" y="197962"/>
            <a:ext cx="9139612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3200" b="1" dirty="0"/>
              <a:t>Our Comms Activity: External affairs </a:t>
            </a:r>
            <a:endParaRPr lang="en-GB" sz="3200" b="1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EA9786C-BFB6-4A74-BFD2-7DCC0D3E0F75}"/>
              </a:ext>
            </a:extLst>
          </p:cNvPr>
          <p:cNvSpPr>
            <a:spLocks noGrp="1"/>
          </p:cNvSpPr>
          <p:nvPr/>
        </p:nvSpPr>
        <p:spPr bwMode="auto">
          <a:xfrm>
            <a:off x="113122" y="905848"/>
            <a:ext cx="11261612" cy="491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2800" b="1" dirty="0"/>
          </a:p>
          <a:p>
            <a:endParaRPr lang="en-GB" sz="2800" dirty="0"/>
          </a:p>
          <a:p>
            <a:pPr marL="0" indent="0">
              <a:buNone/>
            </a:pPr>
            <a:endParaRPr lang="en-US" sz="1400" dirty="0"/>
          </a:p>
          <a:p>
            <a:pPr>
              <a:buFont typeface="Arial" panose="020B0604020202020204" pitchFamily="34" charset="0"/>
              <a:buChar char="•"/>
            </a:pPr>
            <a:endParaRPr lang="en-US" sz="1400" dirty="0"/>
          </a:p>
          <a:p>
            <a:pPr>
              <a:buFont typeface="Arial" panose="020B0604020202020204" pitchFamily="34" charset="0"/>
              <a:buChar char="•"/>
            </a:pPr>
            <a:endParaRPr lang="en-US" sz="2800" dirty="0"/>
          </a:p>
          <a:p>
            <a:pPr>
              <a:buFont typeface="Arial" panose="020B0604020202020204" pitchFamily="34" charset="0"/>
              <a:buChar char="•"/>
            </a:pPr>
            <a:endParaRPr lang="en-US" sz="2800" dirty="0"/>
          </a:p>
          <a:p>
            <a:pPr>
              <a:buFont typeface="Arial" panose="020B0604020202020204" pitchFamily="34" charset="0"/>
              <a:buChar char="•"/>
            </a:pPr>
            <a:endParaRPr lang="en-US" sz="2800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DDA0B7-A3EF-FE2F-14DB-F817E46F1683}"/>
              </a:ext>
            </a:extLst>
          </p:cNvPr>
          <p:cNvSpPr txBox="1"/>
          <p:nvPr/>
        </p:nvSpPr>
        <p:spPr>
          <a:xfrm>
            <a:off x="308984" y="905848"/>
            <a:ext cx="7460849" cy="48013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800" b="1" i="0" u="none" strike="noStrike" cap="none" spc="0" normalizeH="0" baseline="0" dirty="0">
                <a:ln>
                  <a:noFill/>
                </a:ln>
                <a:solidFill>
                  <a:srgbClr val="232F5D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Retained EU Law Bill</a:t>
            </a:r>
            <a:endParaRPr lang="en-GB" b="1" dirty="0"/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en-GB" dirty="0"/>
              <a:t>Government removed the sunset clause and is instead focusing on a smaller list of regulations which will be removed from the statute book by December. Not likely any weights and measures regulations will be immediately impacted. 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en-GB" b="1" dirty="0"/>
          </a:p>
          <a:p>
            <a:pPr marR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GB" b="1" dirty="0"/>
              <a:t>Government Engagement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dirty="0"/>
              <a:t>Ian has engaged with Government to try and understand impact of UKCA marking requirement changes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dirty="0"/>
              <a:t>We have met with </a:t>
            </a:r>
            <a:r>
              <a:rPr lang="en-GB" dirty="0" err="1"/>
              <a:t>DfBT</a:t>
            </a:r>
            <a:r>
              <a:rPr lang="en-GB" dirty="0"/>
              <a:t>, and their new Head of Legal Metrology Policy, on future regulations</a:t>
            </a:r>
          </a:p>
          <a:p>
            <a:pPr marR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GB" dirty="0"/>
          </a:p>
          <a:p>
            <a:pPr marR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GB" b="1" dirty="0"/>
              <a:t>Stakeholder Engagement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dirty="0"/>
              <a:t>Met with GAMBICA to understand new regulatory developments and understand carbon reporting offer 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dirty="0"/>
              <a:t>Joined MAKE UK to offer new benefits to members and 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dirty="0"/>
              <a:t>Continued to work with CECIP on European regulatory affairs</a:t>
            </a:r>
          </a:p>
        </p:txBody>
      </p:sp>
      <p:pic>
        <p:nvPicPr>
          <p:cNvPr id="19" name="Picture 18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401B7A6F-244B-0B2D-65C4-51F7BE6BA3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778" y="1224630"/>
            <a:ext cx="2112398" cy="1410039"/>
          </a:xfrm>
          <a:prstGeom prst="rect">
            <a:avLst/>
          </a:prstGeom>
        </p:spPr>
      </p:pic>
      <p:pic>
        <p:nvPicPr>
          <p:cNvPr id="21" name="Picture 20" descr="Logo&#10;&#10;Description automatically generated">
            <a:extLst>
              <a:ext uri="{FF2B5EF4-FFF2-40B4-BE49-F238E27FC236}">
                <a16:creationId xmlns:a16="http://schemas.microsoft.com/office/drawing/2014/main" id="{1A9F1F74-1FB9-0E27-9DB6-0A80D58144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3134" y="2896606"/>
            <a:ext cx="1266825" cy="189547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0EE45FDE-BC65-0A85-75F5-44FB37DC36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4142" y="3805368"/>
            <a:ext cx="2308527" cy="571583"/>
          </a:xfrm>
          <a:prstGeom prst="rect">
            <a:avLst/>
          </a:prstGeom>
        </p:spPr>
      </p:pic>
      <p:pic>
        <p:nvPicPr>
          <p:cNvPr id="4" name="Picture 3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56D06F38-8DB1-2A7C-CE64-1F97253B3E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391" y="1371771"/>
            <a:ext cx="2090000" cy="111575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ED16344-400D-290E-C97B-A0917063CAC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78192" y="2442092"/>
            <a:ext cx="2030586" cy="109120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5FE8EEB-C657-AAC5-7C4B-3771B34275E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46305" y="4646863"/>
            <a:ext cx="2473797" cy="1027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48212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2"/>
          <p:cNvSpPr/>
          <p:nvPr/>
        </p:nvSpPr>
        <p:spPr>
          <a:xfrm>
            <a:off x="0" y="6086347"/>
            <a:ext cx="12192000" cy="771655"/>
          </a:xfrm>
          <a:prstGeom prst="rect">
            <a:avLst/>
          </a:prstGeom>
          <a:solidFill>
            <a:srgbClr val="232F5E"/>
          </a:solidFill>
          <a:ln w="12700">
            <a:solidFill>
              <a:srgbClr val="45618F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8FCFF"/>
                </a:solidFill>
                <a:latin typeface="Univers LT Std 47 Cn Lt"/>
                <a:ea typeface="Univers LT Std 47 Cn Lt"/>
                <a:cs typeface="Univers LT Std 47 Cn Lt"/>
                <a:sym typeface="Univers LT Std 47 Cn Lt"/>
              </a:defRPr>
            </a:pPr>
            <a:endParaRPr dirty="0"/>
          </a:p>
        </p:txBody>
      </p:sp>
      <p:sp>
        <p:nvSpPr>
          <p:cNvPr id="82" name="© UK Weighing Federation"/>
          <p:cNvSpPr txBox="1"/>
          <p:nvPr/>
        </p:nvSpPr>
        <p:spPr>
          <a:xfrm>
            <a:off x="-279068" y="6378100"/>
            <a:ext cx="12192003" cy="2819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3" indent="1371600" algn="r">
              <a:defRPr sz="1500">
                <a:solidFill>
                  <a:srgbClr val="FFFFFF"/>
                </a:solidFill>
                <a:latin typeface="Univers LT Std 47 Light Condensed"/>
                <a:ea typeface="Univers LT Std 47 Light Condensed"/>
                <a:cs typeface="Univers LT Std 47 Light Condensed"/>
                <a:sym typeface="Univers LT Std 47 Light Condensed"/>
              </a:defRPr>
            </a:pPr>
            <a:r>
              <a:rPr dirty="0"/>
              <a:t>© UK Weighing Federation</a:t>
            </a:r>
          </a:p>
        </p:txBody>
      </p:sp>
      <p:sp>
        <p:nvSpPr>
          <p:cNvPr id="83" name="Name of presentation, date"/>
          <p:cNvSpPr txBox="1"/>
          <p:nvPr/>
        </p:nvSpPr>
        <p:spPr>
          <a:xfrm>
            <a:off x="-1079376" y="6378100"/>
            <a:ext cx="12192003" cy="2819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3" indent="1371600">
              <a:defRPr sz="1500">
                <a:solidFill>
                  <a:srgbClr val="FFFFFF"/>
                </a:solidFill>
                <a:latin typeface="Univers LT Std 47 Light Condensed"/>
                <a:ea typeface="Univers LT Std 47 Light Condensed"/>
                <a:cs typeface="Univers LT Std 47 Light Condensed"/>
                <a:sym typeface="Univers LT Std 47 Light Condensed"/>
              </a:defRPr>
            </a:pPr>
            <a:r>
              <a:rPr dirty="0"/>
              <a:t> </a:t>
            </a:r>
          </a:p>
        </p:txBody>
      </p:sp>
      <p:pic>
        <p:nvPicPr>
          <p:cNvPr id="84" name="UKWF FINAL_UKWF - LOGO Colour.png" descr="UKWF FINAL_UKWF - LOGO Colou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6998" y="141175"/>
            <a:ext cx="1908474" cy="98337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8CE72D6-D42E-4F36-A1EB-ACA4BE616B0A}"/>
              </a:ext>
            </a:extLst>
          </p:cNvPr>
          <p:cNvSpPr txBox="1"/>
          <p:nvPr/>
        </p:nvSpPr>
        <p:spPr>
          <a:xfrm>
            <a:off x="224060" y="247014"/>
            <a:ext cx="8751836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3200" b="1" dirty="0"/>
              <a:t>What’s next for UKWF Comms?  </a:t>
            </a:r>
            <a:endParaRPr lang="en-GB" sz="3200" b="1" dirty="0"/>
          </a:p>
        </p:txBody>
      </p:sp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292B27F9-2B82-D928-C766-FB5CF47768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5022705"/>
              </p:ext>
            </p:extLst>
          </p:nvPr>
        </p:nvGraphicFramePr>
        <p:xfrm>
          <a:off x="366528" y="1016455"/>
          <a:ext cx="11458944" cy="50698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27682979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Custom Design">
  <a:themeElements>
    <a:clrScheme name="Custom Design">
      <a:dk1>
        <a:srgbClr val="232F5D"/>
      </a:dk1>
      <a:lt1>
        <a:srgbClr val="F8FCFF"/>
      </a:lt1>
      <a:dk2>
        <a:srgbClr val="A7A7A7"/>
      </a:dk2>
      <a:lt2>
        <a:srgbClr val="535353"/>
      </a:lt2>
      <a:accent1>
        <a:srgbClr val="5F85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Custom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Custom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8FC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232F5D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232F5D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Custom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F85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Custom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Custom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8FC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232F5D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232F5D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5013</TotalTime>
  <Words>395</Words>
  <Application>Microsoft Office PowerPoint</Application>
  <PresentationFormat>Widescreen</PresentationFormat>
  <Paragraphs>81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Helvetica</vt:lpstr>
      <vt:lpstr>Museo 300</vt:lpstr>
      <vt:lpstr>Museo 900 Regular</vt:lpstr>
      <vt:lpstr>Univers LT Std 47 Cn Lt</vt:lpstr>
      <vt:lpstr>Univers LT Std 47 Light Condensed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Goodacre</dc:creator>
  <cp:lastModifiedBy>Katie Begg</cp:lastModifiedBy>
  <cp:revision>14</cp:revision>
  <dcterms:modified xsi:type="dcterms:W3CDTF">2023-09-26T10:40:50Z</dcterms:modified>
</cp:coreProperties>
</file>